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9" r:id="rId2"/>
    <p:sldId id="299" r:id="rId3"/>
    <p:sldId id="291" r:id="rId4"/>
    <p:sldId id="292" r:id="rId5"/>
    <p:sldId id="297" r:id="rId6"/>
    <p:sldId id="284" r:id="rId7"/>
    <p:sldId id="258" r:id="rId8"/>
    <p:sldId id="264" r:id="rId9"/>
    <p:sldId id="260" r:id="rId10"/>
    <p:sldId id="261" r:id="rId11"/>
    <p:sldId id="294" r:id="rId12"/>
    <p:sldId id="295" r:id="rId13"/>
    <p:sldId id="262" r:id="rId14"/>
    <p:sldId id="300" r:id="rId15"/>
    <p:sldId id="305" r:id="rId16"/>
    <p:sldId id="306" r:id="rId17"/>
    <p:sldId id="293" r:id="rId18"/>
    <p:sldId id="266" r:id="rId19"/>
    <p:sldId id="287" r:id="rId20"/>
    <p:sldId id="288" r:id="rId21"/>
    <p:sldId id="304" r:id="rId22"/>
    <p:sldId id="308" r:id="rId23"/>
    <p:sldId id="302" r:id="rId24"/>
    <p:sldId id="290" r:id="rId25"/>
  </p:sldIdLst>
  <p:sldSz cx="9144000" cy="6858000" type="screen4x3"/>
  <p:notesSz cx="6858000" cy="9144000"/>
  <p:custDataLst>
    <p:tags r:id="rId26"/>
  </p:custDataLst>
  <p:defaultTextStyle>
    <a:defPPr>
      <a:defRPr lang="en-US"/>
    </a:defPPr>
    <a:lvl1pPr algn="l" rtl="0" fontAlgn="base">
      <a:spcBef>
        <a:spcPct val="0"/>
      </a:spcBef>
      <a:spcAft>
        <a:spcPct val="0"/>
      </a:spcAft>
      <a:defRPr sz="4800" kern="1200">
        <a:solidFill>
          <a:schemeClr val="tx1"/>
        </a:solidFill>
        <a:latin typeface="Arial" charset="0"/>
        <a:ea typeface="+mn-ea"/>
        <a:cs typeface="Arial" charset="0"/>
      </a:defRPr>
    </a:lvl1pPr>
    <a:lvl2pPr marL="457200" algn="l" rtl="0" fontAlgn="base">
      <a:spcBef>
        <a:spcPct val="0"/>
      </a:spcBef>
      <a:spcAft>
        <a:spcPct val="0"/>
      </a:spcAft>
      <a:defRPr sz="4800" kern="1200">
        <a:solidFill>
          <a:schemeClr val="tx1"/>
        </a:solidFill>
        <a:latin typeface="Arial" charset="0"/>
        <a:ea typeface="+mn-ea"/>
        <a:cs typeface="Arial" charset="0"/>
      </a:defRPr>
    </a:lvl2pPr>
    <a:lvl3pPr marL="914400" algn="l" rtl="0" fontAlgn="base">
      <a:spcBef>
        <a:spcPct val="0"/>
      </a:spcBef>
      <a:spcAft>
        <a:spcPct val="0"/>
      </a:spcAft>
      <a:defRPr sz="4800" kern="1200">
        <a:solidFill>
          <a:schemeClr val="tx1"/>
        </a:solidFill>
        <a:latin typeface="Arial" charset="0"/>
        <a:ea typeface="+mn-ea"/>
        <a:cs typeface="Arial" charset="0"/>
      </a:defRPr>
    </a:lvl3pPr>
    <a:lvl4pPr marL="1371600" algn="l" rtl="0" fontAlgn="base">
      <a:spcBef>
        <a:spcPct val="0"/>
      </a:spcBef>
      <a:spcAft>
        <a:spcPct val="0"/>
      </a:spcAft>
      <a:defRPr sz="4800" kern="1200">
        <a:solidFill>
          <a:schemeClr val="tx1"/>
        </a:solidFill>
        <a:latin typeface="Arial" charset="0"/>
        <a:ea typeface="+mn-ea"/>
        <a:cs typeface="Arial" charset="0"/>
      </a:defRPr>
    </a:lvl4pPr>
    <a:lvl5pPr marL="1828800" algn="l" rtl="0" fontAlgn="base">
      <a:spcBef>
        <a:spcPct val="0"/>
      </a:spcBef>
      <a:spcAft>
        <a:spcPct val="0"/>
      </a:spcAft>
      <a:defRPr sz="4800" kern="1200">
        <a:solidFill>
          <a:schemeClr val="tx1"/>
        </a:solidFill>
        <a:latin typeface="Arial" charset="0"/>
        <a:ea typeface="+mn-ea"/>
        <a:cs typeface="Arial" charset="0"/>
      </a:defRPr>
    </a:lvl5pPr>
    <a:lvl6pPr marL="2286000" algn="l" defTabSz="914400" rtl="0" eaLnBrk="1" latinLnBrk="0" hangingPunct="1">
      <a:defRPr sz="4800" kern="1200">
        <a:solidFill>
          <a:schemeClr val="tx1"/>
        </a:solidFill>
        <a:latin typeface="Arial" charset="0"/>
        <a:ea typeface="+mn-ea"/>
        <a:cs typeface="Arial" charset="0"/>
      </a:defRPr>
    </a:lvl6pPr>
    <a:lvl7pPr marL="2743200" algn="l" defTabSz="914400" rtl="0" eaLnBrk="1" latinLnBrk="0" hangingPunct="1">
      <a:defRPr sz="4800" kern="1200">
        <a:solidFill>
          <a:schemeClr val="tx1"/>
        </a:solidFill>
        <a:latin typeface="Arial" charset="0"/>
        <a:ea typeface="+mn-ea"/>
        <a:cs typeface="Arial" charset="0"/>
      </a:defRPr>
    </a:lvl7pPr>
    <a:lvl8pPr marL="3200400" algn="l" defTabSz="914400" rtl="0" eaLnBrk="1" latinLnBrk="0" hangingPunct="1">
      <a:defRPr sz="4800" kern="1200">
        <a:solidFill>
          <a:schemeClr val="tx1"/>
        </a:solidFill>
        <a:latin typeface="Arial" charset="0"/>
        <a:ea typeface="+mn-ea"/>
        <a:cs typeface="Arial" charset="0"/>
      </a:defRPr>
    </a:lvl8pPr>
    <a:lvl9pPr marL="3657600" algn="l" defTabSz="914400" rtl="0" eaLnBrk="1" latinLnBrk="0" hangingPunct="1">
      <a:defRPr sz="4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00CC"/>
    <a:srgbClr val="FFFF00"/>
    <a:srgbClr val="00FFCC"/>
    <a:srgbClr val="FF33CC"/>
    <a:srgbClr val="D60093"/>
    <a:srgbClr val="990000"/>
    <a:srgbClr val="00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6" d="100"/>
          <a:sy n="66" d="100"/>
        </p:scale>
        <p:origin x="-636" y="-14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374F8B-FBAB-49E8-B451-6FB73159993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6E36B1-9ED9-425C-8187-88F95B602FA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594871-B9F4-409B-84C7-EF54852531A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53F2A4-F2D4-4B7F-BD72-7D5F188F38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5C048B-6376-4B23-BBEA-9E6CE5BD61D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921912-6FA0-4A56-968B-5F5423247E8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051731-B583-4E71-BF07-BA1873171CF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1137D39-4409-41B8-917B-BABCB3374D5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236DC66-CA10-4C34-AEE9-91904A7AC03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A16031-B70B-492D-AA75-2BA194FA21A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657C036-11A7-4635-B5F7-EF404BFA896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B6A0564-6216-47CA-BC20-279EF3169ED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wmf"/><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rPr>
              <a:t>TRƯỜNG TIỂU HỌC ÁI MỘ A</a:t>
            </a:r>
          </a:p>
        </p:txBody>
      </p:sp>
      <p:sp>
        <p:nvSpPr>
          <p:cNvPr id="8" name="TextBox 7"/>
          <p:cNvSpPr txBox="1"/>
          <p:nvPr/>
        </p:nvSpPr>
        <p:spPr>
          <a:xfrm>
            <a:off x="0" y="1981200"/>
            <a:ext cx="9144000" cy="2862322"/>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PHÂN MÔN: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Kể</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chuyện</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BÀI, TIẾT, TUẦN: </a:t>
            </a:r>
            <a:r>
              <a:rPr lang="en-US" sz="30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7</a:t>
            </a:r>
            <a:endPar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algn="ctr" fontAlgn="auto">
              <a:lnSpc>
                <a:spcPct val="150000"/>
              </a:lnSpc>
              <a:spcBef>
                <a:spcPts val="0"/>
              </a:spcBef>
              <a:spcAft>
                <a:spcPts val="0"/>
              </a:spcAft>
              <a:defRPr/>
            </a:pPr>
            <a:r>
              <a:rPr lang="en-US" sz="30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TÊN BÀI: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Lời</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ước</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dirty="0" err="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dưới</a:t>
            </a:r>
            <a:r>
              <a:rPr lang="en-US" sz="2900" b="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2900" b="1"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trăng</a:t>
            </a:r>
            <a:endParaRPr lang="en-US" sz="2900" b="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a:p>
            <a:pPr lvl="2" fontAlgn="auto">
              <a:lnSpc>
                <a:spcPct val="150000"/>
              </a:lnSpc>
              <a:spcBef>
                <a:spcPts val="0"/>
              </a:spcBef>
              <a:spcAft>
                <a:spcPts val="0"/>
              </a:spcAft>
              <a:defRPr/>
            </a:pPr>
            <a:r>
              <a:rPr lang="en-US" sz="3000" b="1" i="1" dirty="0" smtClean="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GV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Thực</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hiện</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Nguyễn</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Thị</a:t>
            </a:r>
            <a:r>
              <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 Thu </a:t>
            </a:r>
            <a:r>
              <a:rPr lang="en-US" sz="3000" b="1" i="1" dirty="0" err="1">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rPr>
              <a:t>Lan</a:t>
            </a:r>
            <a:endParaRPr lang="en-US" sz="3000" b="1" i="1" dirty="0">
              <a:ln w="10541" cmpd="sng">
                <a:solidFill>
                  <a:schemeClr val="accent1">
                    <a:shade val="88000"/>
                    <a:satMod val="110000"/>
                  </a:schemeClr>
                </a:solidFill>
                <a:prstDash val="solid"/>
              </a:ln>
              <a:solidFill>
                <a:srgbClr val="002060"/>
              </a:solidFill>
              <a:effectLst>
                <a:outerShdw blurRad="60007" dist="310007" dir="7680000" sy="30000" kx="1300200" algn="ctr" rotWithShape="0">
                  <a:prstClr val="black">
                    <a:alpha val="32000"/>
                  </a:prstClr>
                </a:outerShdw>
              </a:effectLst>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Text Box 5"/>
          <p:cNvSpPr txBox="1">
            <a:spLocks noChangeArrowheads="1"/>
          </p:cNvSpPr>
          <p:nvPr/>
        </p:nvSpPr>
        <p:spPr bwMode="auto">
          <a:xfrm>
            <a:off x="0" y="0"/>
            <a:ext cx="9144000" cy="584200"/>
          </a:xfrm>
          <a:prstGeom prst="rect">
            <a:avLst/>
          </a:prstGeom>
          <a:noFill/>
          <a:ln w="9525">
            <a:noFill/>
            <a:miter lim="800000"/>
            <a:headEnd/>
            <a:tailEnd/>
          </a:ln>
        </p:spPr>
        <p:txBody>
          <a:bodyPr>
            <a:spAutoFit/>
          </a:bodyPr>
          <a:lstStyle/>
          <a:p>
            <a:pPr>
              <a:spcBef>
                <a:spcPct val="50000"/>
              </a:spcBef>
            </a:pPr>
            <a:r>
              <a:rPr lang="en-US" sz="3200" b="1">
                <a:solidFill>
                  <a:srgbClr val="0000CC"/>
                </a:solidFill>
                <a:latin typeface="Times New Roman" pitchFamily="18" charset="0"/>
                <a:cs typeface="Times New Roman" pitchFamily="18" charset="0"/>
              </a:rPr>
              <a:t>* Chị Ngàn là một cô gái mù cũng đến hồ.</a:t>
            </a:r>
          </a:p>
        </p:txBody>
      </p:sp>
      <p:pic>
        <p:nvPicPr>
          <p:cNvPr id="10243" name="Picture 6" descr="scan0077"/>
          <p:cNvPicPr>
            <a:picLocks noChangeAspect="1" noChangeArrowheads="1"/>
          </p:cNvPicPr>
          <p:nvPr/>
        </p:nvPicPr>
        <p:blipFill>
          <a:blip r:embed="rId2"/>
          <a:srcRect/>
          <a:stretch>
            <a:fillRect/>
          </a:stretch>
        </p:blipFill>
        <p:spPr bwMode="auto">
          <a:xfrm>
            <a:off x="5791200" y="533400"/>
            <a:ext cx="3352800" cy="6324600"/>
          </a:xfrm>
          <a:prstGeom prst="rect">
            <a:avLst/>
          </a:prstGeom>
          <a:noFill/>
          <a:ln w="9525">
            <a:noFill/>
            <a:miter lim="800000"/>
            <a:headEnd/>
            <a:tailEnd/>
          </a:ln>
        </p:spPr>
      </p:pic>
      <p:sp>
        <p:nvSpPr>
          <p:cNvPr id="10244" name="Text Box 9"/>
          <p:cNvSpPr txBox="1">
            <a:spLocks noChangeArrowheads="1"/>
          </p:cNvSpPr>
          <p:nvPr/>
        </p:nvSpPr>
        <p:spPr bwMode="auto">
          <a:xfrm>
            <a:off x="0" y="2201863"/>
            <a:ext cx="5105400" cy="823912"/>
          </a:xfrm>
          <a:prstGeom prst="rect">
            <a:avLst/>
          </a:prstGeom>
          <a:noFill/>
          <a:ln w="9525">
            <a:noFill/>
            <a:miter lim="800000"/>
            <a:headEnd/>
            <a:tailEnd/>
          </a:ln>
        </p:spPr>
        <p:txBody>
          <a:bodyPr>
            <a:spAutoFit/>
          </a:bodyPr>
          <a:lstStyle/>
          <a:p>
            <a:pPr>
              <a:spcBef>
                <a:spcPct val="50000"/>
              </a:spcBef>
            </a:pPr>
            <a:endParaRPr lang="en-US"/>
          </a:p>
        </p:txBody>
      </p:sp>
      <p:sp>
        <p:nvSpPr>
          <p:cNvPr id="8202" name="Text Box 4"/>
          <p:cNvSpPr txBox="1">
            <a:spLocks noChangeArrowheads="1"/>
          </p:cNvSpPr>
          <p:nvPr/>
        </p:nvSpPr>
        <p:spPr bwMode="auto">
          <a:xfrm>
            <a:off x="0" y="533400"/>
            <a:ext cx="5715000" cy="6124575"/>
          </a:xfrm>
          <a:prstGeom prst="rect">
            <a:avLst/>
          </a:prstGeom>
          <a:noFill/>
          <a:ln w="9525">
            <a:noFill/>
            <a:miter lim="800000"/>
            <a:headEnd/>
            <a:tailEnd/>
          </a:ln>
        </p:spPr>
        <p:txBody>
          <a:bodyPr>
            <a:spAutoFit/>
          </a:bodyPr>
          <a:lstStyle/>
          <a:p>
            <a:pPr algn="just">
              <a:spcBef>
                <a:spcPct val="50000"/>
              </a:spcBef>
            </a:pPr>
            <a:r>
              <a:rPr lang="en-US" sz="2800" b="1">
                <a:solidFill>
                  <a:srgbClr val="006600"/>
                </a:solidFill>
                <a:latin typeface="Times New Roman" pitchFamily="18" charset="0"/>
                <a:cs typeface="Times New Roman" pitchFamily="18" charset="0"/>
              </a:rPr>
              <a:t>2. Năm nay, chị gái tôi đi học ở xa cũng tròn tuổi trăng rằm. Trước rằm tháng Giêng vài ngày, bà đã cho gọi chị về để hưởng tục lệ linh thiêng này. Đêm thiêng liêng ấy, chị tôi đi rồi , tôi tò  mò theo chị để xem. Ra đến cổng, tôi gặp chị Ngàn. Chị Ngàn trạc tuổi như chị tôi. Chị bị mù từ nhỏ nhưng đẹp người đẹp nết. Mái tóc chị dài và óng mượt hiếm thấy. Lúc nào mái tóc ấy cũng thoang thoảng mùi của hoa bưởi, hoa nhài, hoa lan được chị kín đáo cài sau chiếc kẹp tóc.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195"/>
                                        </p:tgtEl>
                                        <p:attrNameLst>
                                          <p:attrName>style.visibility</p:attrName>
                                        </p:attrNameLst>
                                      </p:cBhvr>
                                      <p:to>
                                        <p:strVal val="visible"/>
                                      </p:to>
                                    </p:set>
                                    <p:anim calcmode="discrete" valueType="clr">
                                      <p:cBhvr override="childStyle">
                                        <p:cTn id="7" dur="80"/>
                                        <p:tgtEl>
                                          <p:spTgt spid="819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195"/>
                                        </p:tgtEl>
                                        <p:attrNameLst>
                                          <p:attrName>fillcolor</p:attrName>
                                        </p:attrNameLst>
                                      </p:cBhvr>
                                      <p:tavLst>
                                        <p:tav tm="0">
                                          <p:val>
                                            <p:clrVal>
                                              <a:schemeClr val="accent2"/>
                                            </p:clrVal>
                                          </p:val>
                                        </p:tav>
                                        <p:tav tm="50000">
                                          <p:val>
                                            <p:clrVal>
                                              <a:schemeClr val="hlink"/>
                                            </p:clrVal>
                                          </p:val>
                                        </p:tav>
                                      </p:tavLst>
                                    </p:anim>
                                    <p:set>
                                      <p:cBhvr>
                                        <p:cTn id="9" dur="80"/>
                                        <p:tgtEl>
                                          <p:spTgt spid="819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8202"/>
                                        </p:tgtEl>
                                        <p:attrNameLst>
                                          <p:attrName>style.visibility</p:attrName>
                                        </p:attrNameLst>
                                      </p:cBhvr>
                                      <p:to>
                                        <p:strVal val="visible"/>
                                      </p:to>
                                    </p:set>
                                    <p:anim calcmode="discrete" valueType="clr">
                                      <p:cBhvr override="childStyle">
                                        <p:cTn id="14" dur="80"/>
                                        <p:tgtEl>
                                          <p:spTgt spid="820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202"/>
                                        </p:tgtEl>
                                        <p:attrNameLst>
                                          <p:attrName>fillcolor</p:attrName>
                                        </p:attrNameLst>
                                      </p:cBhvr>
                                      <p:tavLst>
                                        <p:tav tm="0">
                                          <p:val>
                                            <p:clrVal>
                                              <a:schemeClr val="accent2"/>
                                            </p:clrVal>
                                          </p:val>
                                        </p:tav>
                                        <p:tav tm="50000">
                                          <p:val>
                                            <p:clrVal>
                                              <a:schemeClr val="hlink"/>
                                            </p:clrVal>
                                          </p:val>
                                        </p:tav>
                                      </p:tavLst>
                                    </p:anim>
                                    <p:set>
                                      <p:cBhvr>
                                        <p:cTn id="16" dur="80"/>
                                        <p:tgtEl>
                                          <p:spTgt spid="82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P spid="820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5"/>
          <p:cNvSpPr txBox="1">
            <a:spLocks noChangeArrowheads="1"/>
          </p:cNvSpPr>
          <p:nvPr/>
        </p:nvSpPr>
        <p:spPr bwMode="auto">
          <a:xfrm>
            <a:off x="152400" y="152400"/>
            <a:ext cx="8991600" cy="584200"/>
          </a:xfrm>
          <a:prstGeom prst="rect">
            <a:avLst/>
          </a:prstGeom>
          <a:noFill/>
          <a:ln w="9525">
            <a:noFill/>
            <a:miter lim="800000"/>
            <a:headEnd/>
            <a:tailEnd/>
          </a:ln>
        </p:spPr>
        <p:txBody>
          <a:bodyPr>
            <a:spAutoFit/>
          </a:bodyPr>
          <a:lstStyle/>
          <a:p>
            <a:pPr>
              <a:spcBef>
                <a:spcPct val="50000"/>
              </a:spcBef>
            </a:pPr>
            <a:r>
              <a:rPr lang="en-US" sz="3200" b="1">
                <a:solidFill>
                  <a:srgbClr val="0000CC"/>
                </a:solidFill>
                <a:latin typeface="Times New Roman" pitchFamily="18" charset="0"/>
                <a:cs typeface="Times New Roman" pitchFamily="18" charset="0"/>
              </a:rPr>
              <a:t>* Chị Ngàn là một cô gái mù cũng đến hồ.</a:t>
            </a:r>
          </a:p>
        </p:txBody>
      </p:sp>
      <p:sp>
        <p:nvSpPr>
          <p:cNvPr id="11267" name="Text Box 7"/>
          <p:cNvSpPr txBox="1">
            <a:spLocks noChangeArrowheads="1"/>
          </p:cNvSpPr>
          <p:nvPr/>
        </p:nvSpPr>
        <p:spPr bwMode="auto">
          <a:xfrm>
            <a:off x="0" y="2201863"/>
            <a:ext cx="5105400" cy="823912"/>
          </a:xfrm>
          <a:prstGeom prst="rect">
            <a:avLst/>
          </a:prstGeom>
          <a:noFill/>
          <a:ln w="9525">
            <a:noFill/>
            <a:miter lim="800000"/>
            <a:headEnd/>
            <a:tailEnd/>
          </a:ln>
        </p:spPr>
        <p:txBody>
          <a:bodyPr>
            <a:spAutoFit/>
          </a:bodyPr>
          <a:lstStyle/>
          <a:p>
            <a:pPr>
              <a:spcBef>
                <a:spcPct val="50000"/>
              </a:spcBef>
            </a:pPr>
            <a:endParaRPr lang="en-US"/>
          </a:p>
        </p:txBody>
      </p:sp>
      <p:sp>
        <p:nvSpPr>
          <p:cNvPr id="11268" name="Text Box 4"/>
          <p:cNvSpPr txBox="1">
            <a:spLocks noChangeArrowheads="1"/>
          </p:cNvSpPr>
          <p:nvPr/>
        </p:nvSpPr>
        <p:spPr bwMode="auto">
          <a:xfrm>
            <a:off x="228600" y="838200"/>
            <a:ext cx="8763000" cy="5754688"/>
          </a:xfrm>
          <a:prstGeom prst="rect">
            <a:avLst/>
          </a:prstGeom>
          <a:noFill/>
          <a:ln w="9525">
            <a:noFill/>
            <a:miter lim="800000"/>
            <a:headEnd/>
            <a:tailEnd/>
          </a:ln>
        </p:spPr>
        <p:txBody>
          <a:bodyPr>
            <a:spAutoFit/>
          </a:bodyPr>
          <a:lstStyle/>
          <a:p>
            <a:pPr>
              <a:spcBef>
                <a:spcPct val="50000"/>
              </a:spcBef>
            </a:pPr>
            <a:r>
              <a:rPr lang="en-US" sz="3200" b="1">
                <a:solidFill>
                  <a:srgbClr val="000099"/>
                </a:solidFill>
                <a:latin typeface="Times New Roman" pitchFamily="18" charset="0"/>
                <a:cs typeface="Times New Roman" pitchFamily="18" charset="0"/>
              </a:rPr>
              <a:t>   Chị làm bánh, làm mứt ngon nhất làng. Trông thấy chị lần bước ra đường, tôi hiểu chị cũng đi ra hồ như chúng bạn cùng trang lứa. Thương chị, tôi đến bên, dắt chị đi.                                                                    Trên đường đi, tôi hỏi chị :                                                                            </a:t>
            </a:r>
            <a:r>
              <a:rPr lang="en-US" sz="3200" b="1">
                <a:solidFill>
                  <a:srgbClr val="FF0000"/>
                </a:solidFill>
                <a:latin typeface="Times New Roman" pitchFamily="18" charset="0"/>
                <a:cs typeface="Times New Roman" pitchFamily="18" charset="0"/>
              </a:rPr>
              <a:t>- Chị Ngàn ơi, lát nữa chị định ước điều gì? Chị có thể cho em biết được không ?</a:t>
            </a:r>
          </a:p>
          <a:p>
            <a:pPr>
              <a:spcBef>
                <a:spcPct val="50000"/>
              </a:spcBef>
            </a:pPr>
            <a:r>
              <a:rPr lang="en-US" sz="3200" b="1">
                <a:solidFill>
                  <a:srgbClr val="000099"/>
                </a:solidFill>
                <a:latin typeface="Times New Roman" pitchFamily="18" charset="0"/>
                <a:cs typeface="Times New Roman" pitchFamily="18" charset="0"/>
              </a:rPr>
              <a:t>  Chị Ngàn không trả lời tôi. Chị lặng lẽ nghĩ ngợi điều gì đó. Chắc chị cũng sẽ ước như bao cô gái khác : ước sao cho có một cuộc sống gia đình hạnh phúc .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p:cNvSpPr txBox="1">
            <a:spLocks noChangeArrowheads="1"/>
          </p:cNvSpPr>
          <p:nvPr/>
        </p:nvSpPr>
        <p:spPr bwMode="auto">
          <a:xfrm>
            <a:off x="0" y="0"/>
            <a:ext cx="9144000" cy="584200"/>
          </a:xfrm>
          <a:prstGeom prst="rect">
            <a:avLst/>
          </a:prstGeom>
          <a:noFill/>
          <a:ln w="9525">
            <a:noFill/>
            <a:miter lim="800000"/>
            <a:headEnd/>
            <a:tailEnd/>
          </a:ln>
        </p:spPr>
        <p:txBody>
          <a:bodyPr>
            <a:spAutoFit/>
          </a:bodyPr>
          <a:lstStyle/>
          <a:p>
            <a:pPr>
              <a:spcBef>
                <a:spcPct val="50000"/>
              </a:spcBef>
            </a:pPr>
            <a:r>
              <a:rPr lang="en-US" sz="3200" b="1">
                <a:solidFill>
                  <a:srgbClr val="0000CC"/>
                </a:solidFill>
                <a:latin typeface="Times New Roman" pitchFamily="18" charset="0"/>
                <a:cs typeface="Times New Roman" pitchFamily="18" charset="0"/>
              </a:rPr>
              <a:t>* Chị Ngàn là một cô gái mù cũng đến hồ.</a:t>
            </a:r>
          </a:p>
        </p:txBody>
      </p:sp>
      <p:sp>
        <p:nvSpPr>
          <p:cNvPr id="12291" name="Text Box 7"/>
          <p:cNvSpPr txBox="1">
            <a:spLocks noChangeArrowheads="1"/>
          </p:cNvSpPr>
          <p:nvPr/>
        </p:nvSpPr>
        <p:spPr bwMode="auto">
          <a:xfrm>
            <a:off x="0" y="2201863"/>
            <a:ext cx="5105400" cy="823912"/>
          </a:xfrm>
          <a:prstGeom prst="rect">
            <a:avLst/>
          </a:prstGeom>
          <a:noFill/>
          <a:ln w="9525">
            <a:noFill/>
            <a:miter lim="800000"/>
            <a:headEnd/>
            <a:tailEnd/>
          </a:ln>
        </p:spPr>
        <p:txBody>
          <a:bodyPr>
            <a:spAutoFit/>
          </a:bodyPr>
          <a:lstStyle/>
          <a:p>
            <a:pPr>
              <a:spcBef>
                <a:spcPct val="50000"/>
              </a:spcBef>
            </a:pPr>
            <a:endParaRPr lang="en-US"/>
          </a:p>
        </p:txBody>
      </p:sp>
      <p:sp>
        <p:nvSpPr>
          <p:cNvPr id="12292" name="Text Box 4"/>
          <p:cNvSpPr txBox="1">
            <a:spLocks noChangeArrowheads="1"/>
          </p:cNvSpPr>
          <p:nvPr/>
        </p:nvSpPr>
        <p:spPr bwMode="auto">
          <a:xfrm>
            <a:off x="228600" y="609600"/>
            <a:ext cx="8686800" cy="5908675"/>
          </a:xfrm>
          <a:prstGeom prst="rect">
            <a:avLst/>
          </a:prstGeom>
          <a:noFill/>
          <a:ln w="9525">
            <a:noFill/>
            <a:miter lim="800000"/>
            <a:headEnd/>
            <a:tailEnd/>
          </a:ln>
        </p:spPr>
        <p:txBody>
          <a:bodyPr>
            <a:spAutoFit/>
          </a:bodyPr>
          <a:lstStyle/>
          <a:p>
            <a:pPr>
              <a:spcBef>
                <a:spcPct val="50000"/>
              </a:spcBef>
            </a:pPr>
            <a:r>
              <a:rPr lang="en-US" sz="3600" b="1">
                <a:solidFill>
                  <a:srgbClr val="006600"/>
                </a:solidFill>
                <a:latin typeface="Times New Roman" pitchFamily="18" charset="0"/>
                <a:cs typeface="Times New Roman" pitchFamily="18" charset="0"/>
              </a:rPr>
              <a:t>   Chị tuy không được lành lặn  như những người khác nhưng đẹp người và chăm chỉ, khéo léo như vậy, chị đáng được hưởng hạnh phúc lắm chứ !</a:t>
            </a:r>
          </a:p>
          <a:p>
            <a:pPr>
              <a:spcBef>
                <a:spcPct val="50000"/>
              </a:spcBef>
            </a:pPr>
            <a:r>
              <a:rPr lang="en-US" sz="3600" b="1">
                <a:solidFill>
                  <a:srgbClr val="006600"/>
                </a:solidFill>
                <a:latin typeface="Times New Roman" pitchFamily="18" charset="0"/>
                <a:cs typeface="Times New Roman" pitchFamily="18" charset="0"/>
              </a:rPr>
              <a:t>   Ánh trăng bát ngát, dịu dàng đậu xuống trần gian. Mặt đất và mọi vật như được nhuộm một màu vàng trong trẻo. Dưới ánh trăng đẹp, tôi nhìn thấy gương mặt chị Ngàn vừa chứa đựng niềm vui thánh thiện, vừa có vẻ gì bí ẩn.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5"/>
          <p:cNvSpPr txBox="1">
            <a:spLocks noChangeArrowheads="1"/>
          </p:cNvSpPr>
          <p:nvPr/>
        </p:nvSpPr>
        <p:spPr bwMode="auto">
          <a:xfrm>
            <a:off x="0" y="0"/>
            <a:ext cx="9144000" cy="523875"/>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Times New Roman" pitchFamily="18" charset="0"/>
                <a:cs typeface="Times New Roman" pitchFamily="18" charset="0"/>
              </a:rPr>
              <a:t>* Nghe chị Ngàn khẩn cầu, tôi ngạc nhiên quá.</a:t>
            </a:r>
          </a:p>
        </p:txBody>
      </p:sp>
      <p:pic>
        <p:nvPicPr>
          <p:cNvPr id="13315" name="Picture 6" descr="scan0078"/>
          <p:cNvPicPr>
            <a:picLocks noChangeAspect="1" noChangeArrowheads="1"/>
          </p:cNvPicPr>
          <p:nvPr/>
        </p:nvPicPr>
        <p:blipFill>
          <a:blip r:embed="rId2"/>
          <a:srcRect/>
          <a:stretch>
            <a:fillRect/>
          </a:stretch>
        </p:blipFill>
        <p:spPr bwMode="auto">
          <a:xfrm>
            <a:off x="838200" y="3886200"/>
            <a:ext cx="8305800" cy="2971800"/>
          </a:xfrm>
          <a:prstGeom prst="rect">
            <a:avLst/>
          </a:prstGeom>
          <a:noFill/>
          <a:ln w="9525">
            <a:noFill/>
            <a:miter lim="800000"/>
            <a:headEnd/>
            <a:tailEnd/>
          </a:ln>
        </p:spPr>
      </p:pic>
      <p:sp>
        <p:nvSpPr>
          <p:cNvPr id="23557" name="Text Box 5"/>
          <p:cNvSpPr txBox="1">
            <a:spLocks noChangeArrowheads="1"/>
          </p:cNvSpPr>
          <p:nvPr/>
        </p:nvSpPr>
        <p:spPr bwMode="auto">
          <a:xfrm>
            <a:off x="0" y="457200"/>
            <a:ext cx="9144000" cy="3540125"/>
          </a:xfrm>
          <a:prstGeom prst="rect">
            <a:avLst/>
          </a:prstGeom>
          <a:noFill/>
          <a:ln w="9525">
            <a:noFill/>
            <a:miter lim="800000"/>
            <a:headEnd/>
            <a:tailEnd/>
          </a:ln>
        </p:spPr>
        <p:txBody>
          <a:bodyPr>
            <a:spAutoFit/>
          </a:bodyPr>
          <a:lstStyle/>
          <a:p>
            <a:r>
              <a:rPr lang="en-US" sz="2800" b="1">
                <a:solidFill>
                  <a:srgbClr val="006600"/>
                </a:solidFill>
                <a:latin typeface="Times New Roman" pitchFamily="18" charset="0"/>
                <a:cs typeface="Times New Roman" pitchFamily="18" charset="0"/>
              </a:rPr>
              <a:t>3. Chị em tôi ra tới hồ, dù có khá nhiều cô gái cùng tới đây nhưng không khí nơi này vẫn tĩnh mịch và chứa đầy vẻ thiêng liêng. Tôi đưa chị Ngàn đến mép hồ. Chị quỳ xuống, rồi từ từ đưa hai lòng bàn tay xuống mặt hồ “vốc” làn nước đẫm ánh trăng áp lên mặt. Ánh trăng lung linh hôn lên má, chảy lên tóc chị. Sau đó, chị chắp hai tay trước ngực, nén xúc động nói khẽ lời cầu nguyện linh thiêng của đời mình: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219"/>
                                        </p:tgtEl>
                                        <p:attrNameLst>
                                          <p:attrName>style.visibility</p:attrName>
                                        </p:attrNameLst>
                                      </p:cBhvr>
                                      <p:to>
                                        <p:strVal val="visible"/>
                                      </p:to>
                                    </p:set>
                                    <p:anim calcmode="discrete" valueType="clr">
                                      <p:cBhvr override="childStyle">
                                        <p:cTn id="7" dur="80"/>
                                        <p:tgtEl>
                                          <p:spTgt spid="921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219"/>
                                        </p:tgtEl>
                                        <p:attrNameLst>
                                          <p:attrName>fillcolor</p:attrName>
                                        </p:attrNameLst>
                                      </p:cBhvr>
                                      <p:tavLst>
                                        <p:tav tm="0">
                                          <p:val>
                                            <p:clrVal>
                                              <a:schemeClr val="accent2"/>
                                            </p:clrVal>
                                          </p:val>
                                        </p:tav>
                                        <p:tav tm="50000">
                                          <p:val>
                                            <p:clrVal>
                                              <a:schemeClr val="hlink"/>
                                            </p:clrVal>
                                          </p:val>
                                        </p:tav>
                                      </p:tavLst>
                                    </p:anim>
                                    <p:set>
                                      <p:cBhvr>
                                        <p:cTn id="9" dur="80"/>
                                        <p:tgtEl>
                                          <p:spTgt spid="9219"/>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3557"/>
                                        </p:tgtEl>
                                        <p:attrNameLst>
                                          <p:attrName>style.visibility</p:attrName>
                                        </p:attrNameLst>
                                      </p:cBhvr>
                                      <p:to>
                                        <p:strVal val="visible"/>
                                      </p:to>
                                    </p:set>
                                    <p:anim calcmode="discrete" valueType="clr">
                                      <p:cBhvr override="childStyle">
                                        <p:cTn id="14" dur="80"/>
                                        <p:tgtEl>
                                          <p:spTgt spid="2355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3557"/>
                                        </p:tgtEl>
                                        <p:attrNameLst>
                                          <p:attrName>fillcolor</p:attrName>
                                        </p:attrNameLst>
                                      </p:cBhvr>
                                      <p:tavLst>
                                        <p:tav tm="0">
                                          <p:val>
                                            <p:clrVal>
                                              <a:schemeClr val="accent2"/>
                                            </p:clrVal>
                                          </p:val>
                                        </p:tav>
                                        <p:tav tm="50000">
                                          <p:val>
                                            <p:clrVal>
                                              <a:schemeClr val="hlink"/>
                                            </p:clrVal>
                                          </p:val>
                                        </p:tav>
                                      </p:tavLst>
                                    </p:anim>
                                    <p:set>
                                      <p:cBhvr>
                                        <p:cTn id="16" dur="80"/>
                                        <p:tgtEl>
                                          <p:spTgt spid="235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p:bldP spid="2355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6" descr="scan0078"/>
          <p:cNvPicPr>
            <a:picLocks noChangeAspect="1" noChangeArrowheads="1"/>
          </p:cNvPicPr>
          <p:nvPr/>
        </p:nvPicPr>
        <p:blipFill>
          <a:blip r:embed="rId2"/>
          <a:srcRect/>
          <a:stretch>
            <a:fillRect/>
          </a:stretch>
        </p:blipFill>
        <p:spPr bwMode="auto">
          <a:xfrm>
            <a:off x="0" y="3810000"/>
            <a:ext cx="9144000" cy="3048000"/>
          </a:xfrm>
          <a:prstGeom prst="rect">
            <a:avLst/>
          </a:prstGeom>
          <a:noFill/>
          <a:ln w="9525">
            <a:noFill/>
            <a:miter lim="800000"/>
            <a:headEnd/>
            <a:tailEnd/>
          </a:ln>
        </p:spPr>
      </p:pic>
      <p:sp>
        <p:nvSpPr>
          <p:cNvPr id="23557" name="Text Box 5"/>
          <p:cNvSpPr txBox="1">
            <a:spLocks noChangeArrowheads="1"/>
          </p:cNvSpPr>
          <p:nvPr/>
        </p:nvSpPr>
        <p:spPr bwMode="auto">
          <a:xfrm>
            <a:off x="0" y="457200"/>
            <a:ext cx="9144000" cy="3540125"/>
          </a:xfrm>
          <a:prstGeom prst="rect">
            <a:avLst/>
          </a:prstGeom>
          <a:noFill/>
          <a:ln w="9525">
            <a:noFill/>
            <a:miter lim="800000"/>
            <a:headEnd/>
            <a:tailEnd/>
          </a:ln>
        </p:spPr>
        <p:txBody>
          <a:bodyPr>
            <a:spAutoFit/>
          </a:bodyPr>
          <a:lstStyle/>
          <a:p>
            <a:r>
              <a:rPr lang="en-US" sz="3200" b="1">
                <a:solidFill>
                  <a:srgbClr val="006600"/>
                </a:solidFill>
                <a:latin typeface="Times New Roman" pitchFamily="18" charset="0"/>
                <a:cs typeface="Times New Roman" pitchFamily="18" charset="0"/>
              </a:rPr>
              <a:t>- Con ước gì…mẹ chị Yên…bác hàng xóm bên nhà con được khỏi bệnh.                                                                                                                                    Nói xong chị từ từ đứng dậy, gương                                                                                     mặt rạng rỡ hạnh phúc. Tôi nhìn chị                                                                                                  ngỡ ngàng : “ Cả đời người chỉ được                                                                                     ước một lần, sao chị lại dành điều                                                                                  ước tốt lành cho bác hàng xóm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3557"/>
                                        </p:tgtEl>
                                        <p:attrNameLst>
                                          <p:attrName>style.visibility</p:attrName>
                                        </p:attrNameLst>
                                      </p:cBhvr>
                                      <p:to>
                                        <p:strVal val="visible"/>
                                      </p:to>
                                    </p:set>
                                    <p:anim calcmode="discrete" valueType="clr">
                                      <p:cBhvr override="childStyle">
                                        <p:cTn id="7" dur="80"/>
                                        <p:tgtEl>
                                          <p:spTgt spid="2355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3557"/>
                                        </p:tgtEl>
                                        <p:attrNameLst>
                                          <p:attrName>fillcolor</p:attrName>
                                        </p:attrNameLst>
                                      </p:cBhvr>
                                      <p:tavLst>
                                        <p:tav tm="0">
                                          <p:val>
                                            <p:clrVal>
                                              <a:schemeClr val="accent2"/>
                                            </p:clrVal>
                                          </p:val>
                                        </p:tav>
                                        <p:tav tm="50000">
                                          <p:val>
                                            <p:clrVal>
                                              <a:schemeClr val="hlink"/>
                                            </p:clrVal>
                                          </p:val>
                                        </p:tav>
                                      </p:tavLst>
                                    </p:anim>
                                    <p:set>
                                      <p:cBhvr>
                                        <p:cTn id="9" dur="80"/>
                                        <p:tgtEl>
                                          <p:spTgt spid="2355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5"/>
          <p:cNvSpPr txBox="1">
            <a:spLocks noChangeArrowheads="1"/>
          </p:cNvSpPr>
          <p:nvPr/>
        </p:nvSpPr>
        <p:spPr bwMode="auto">
          <a:xfrm>
            <a:off x="0" y="0"/>
            <a:ext cx="9144000" cy="584200"/>
          </a:xfrm>
          <a:prstGeom prst="rect">
            <a:avLst/>
          </a:prstGeom>
          <a:noFill/>
          <a:ln w="9525">
            <a:noFill/>
            <a:miter lim="800000"/>
            <a:headEnd/>
            <a:tailEnd/>
          </a:ln>
        </p:spPr>
        <p:txBody>
          <a:bodyPr>
            <a:spAutoFit/>
          </a:bodyPr>
          <a:lstStyle/>
          <a:p>
            <a:pPr>
              <a:spcBef>
                <a:spcPct val="50000"/>
              </a:spcBef>
            </a:pPr>
            <a:r>
              <a:rPr lang="en-US" sz="3200" b="1">
                <a:solidFill>
                  <a:srgbClr val="0000CC"/>
                </a:solidFill>
                <a:latin typeface="Times New Roman" pitchFamily="18" charset="0"/>
                <a:cs typeface="Times New Roman" pitchFamily="18" charset="0"/>
              </a:rPr>
              <a:t>* Chị Ngàn ơi, em hiểu ra rồi.</a:t>
            </a:r>
          </a:p>
        </p:txBody>
      </p:sp>
      <p:pic>
        <p:nvPicPr>
          <p:cNvPr id="15363" name="Picture 6" descr="scan0079"/>
          <p:cNvPicPr>
            <a:picLocks noChangeAspect="1" noChangeArrowheads="1"/>
          </p:cNvPicPr>
          <p:nvPr/>
        </p:nvPicPr>
        <p:blipFill>
          <a:blip r:embed="rId2"/>
          <a:srcRect/>
          <a:stretch>
            <a:fillRect/>
          </a:stretch>
        </p:blipFill>
        <p:spPr bwMode="auto">
          <a:xfrm>
            <a:off x="3429000" y="3962400"/>
            <a:ext cx="5715000" cy="2895600"/>
          </a:xfrm>
          <a:prstGeom prst="rect">
            <a:avLst/>
          </a:prstGeom>
          <a:noFill/>
          <a:ln w="9525">
            <a:noFill/>
            <a:miter lim="800000"/>
            <a:headEnd/>
            <a:tailEnd/>
          </a:ln>
        </p:spPr>
      </p:pic>
      <p:sp>
        <p:nvSpPr>
          <p:cNvPr id="10252" name="Text Box 12"/>
          <p:cNvSpPr txBox="1">
            <a:spLocks noChangeArrowheads="1"/>
          </p:cNvSpPr>
          <p:nvPr/>
        </p:nvSpPr>
        <p:spPr bwMode="auto">
          <a:xfrm>
            <a:off x="228600" y="533400"/>
            <a:ext cx="8915400" cy="4032250"/>
          </a:xfrm>
          <a:prstGeom prst="rect">
            <a:avLst/>
          </a:prstGeom>
          <a:noFill/>
          <a:ln w="9525">
            <a:noFill/>
            <a:miter lim="800000"/>
            <a:headEnd/>
            <a:tailEnd/>
          </a:ln>
        </p:spPr>
        <p:txBody>
          <a:bodyPr>
            <a:spAutoFit/>
          </a:bodyPr>
          <a:lstStyle/>
          <a:p>
            <a:pPr>
              <a:spcBef>
                <a:spcPct val="50000"/>
              </a:spcBef>
              <a:defRPr/>
            </a:pPr>
            <a:r>
              <a:rPr lang="en-US" sz="3200" b="1" dirty="0">
                <a:solidFill>
                  <a:srgbClr val="FF0000"/>
                </a:solidFill>
                <a:latin typeface="Times New Roman" pitchFamily="18" charset="0"/>
                <a:cs typeface="Times New Roman" pitchFamily="18" charset="0"/>
              </a:rPr>
              <a:t> </a:t>
            </a:r>
            <a:r>
              <a:rPr lang="en-US" sz="3200" b="1" dirty="0">
                <a:solidFill>
                  <a:schemeClr val="tx2">
                    <a:lumMod val="60000"/>
                    <a:lumOff val="40000"/>
                  </a:schemeClr>
                </a:solidFill>
                <a:latin typeface="Times New Roman" pitchFamily="18" charset="0"/>
                <a:cs typeface="Times New Roman" pitchFamily="18" charset="0"/>
              </a:rPr>
              <a:t>4.</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Tôi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đưa</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chị</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Ngàn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về</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trong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lặng</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lẽ</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và</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phân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vân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Gần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đến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nhà</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chị</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Ngàn</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xiết</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chặt</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tay</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tôi</a:t>
            </a:r>
            <a:r>
              <a:rPr lang="en-US" sz="3200" b="1" dirty="0">
                <a:solidFill>
                  <a:srgbClr val="000099"/>
                </a:solidFill>
                <a:latin typeface="Times New Roman" pitchFamily="18" charset="0"/>
                <a:cs typeface="Times New Roman" pitchFamily="18" charset="0"/>
              </a:rPr>
              <a:t>, </a:t>
            </a:r>
            <a:r>
              <a:rPr lang="en-US" sz="3200" b="1" dirty="0" err="1">
                <a:solidFill>
                  <a:srgbClr val="000099"/>
                </a:solidFill>
                <a:latin typeface="Times New Roman" pitchFamily="18" charset="0"/>
                <a:cs typeface="Times New Roman" pitchFamily="18" charset="0"/>
              </a:rPr>
              <a:t>nói</a:t>
            </a:r>
            <a:r>
              <a:rPr lang="en-US" sz="3200" b="1" dirty="0">
                <a:solidFill>
                  <a:srgbClr val="000099"/>
                </a:solidFill>
                <a:latin typeface="Times New Roman" pitchFamily="18" charset="0"/>
                <a:cs typeface="Times New Roman" pitchFamily="18" charset="0"/>
              </a:rPr>
              <a:t> :                                                                                      </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Em</a:t>
            </a:r>
            <a:r>
              <a:rPr lang="en-US" sz="3200" b="1" dirty="0">
                <a:solidFill>
                  <a:srgbClr val="FF0000"/>
                </a:solidFill>
                <a:latin typeface="Times New Roman" pitchFamily="18" charset="0"/>
                <a:cs typeface="Times New Roman" pitchFamily="18" charset="0"/>
              </a:rPr>
              <a:t> ạ, </a:t>
            </a:r>
            <a:r>
              <a:rPr lang="en-US" sz="3200" b="1" dirty="0" err="1">
                <a:solidFill>
                  <a:srgbClr val="FF0000"/>
                </a:solidFill>
                <a:latin typeface="Times New Roman" pitchFamily="18" charset="0"/>
                <a:cs typeface="Times New Roman" pitchFamily="18" charset="0"/>
              </a:rPr>
              <a:t>nhà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chị</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Yên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xóm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nghèo</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nhất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Năm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ngoái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chị</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Yên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tròn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mười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lăm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tuổi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Đêm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rằm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Giêng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mẹ</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chị</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ấy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đổ</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bệnh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nặng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chị</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ấy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phải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chăm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sóc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mẹ</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suốt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đêm</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trăng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lặn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biết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mình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còn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cơ</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hội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nói</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điều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ước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thiêng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liêng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chị</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ấy</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đã</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khóc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như</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mưa</a:t>
            </a:r>
            <a:r>
              <a:rPr lang="en-US" sz="3200" b="1" dirty="0">
                <a:solidFill>
                  <a:srgbClr val="FF0000"/>
                </a:solidFill>
                <a:latin typeface="Times New Roman" pitchFamily="18" charset="0"/>
                <a:cs typeface="Times New Roman" pitchFamily="18" charset="0"/>
              </a:rPr>
              <a:t>.</a:t>
            </a:r>
            <a:r>
              <a:rPr lang="en-US" sz="3200" b="1" dirty="0">
                <a:solidFill>
                  <a:srgbClr val="000099"/>
                </a:solidFill>
                <a:latin typeface="Times New Roman" pitchFamily="18" charset="0"/>
                <a:cs typeface="Times New Roman" pitchFamily="18" charset="0"/>
              </a:rPr>
              <a:t> </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43"/>
                                        </p:tgtEl>
                                        <p:attrNameLst>
                                          <p:attrName>style.visibility</p:attrName>
                                        </p:attrNameLst>
                                      </p:cBhvr>
                                      <p:to>
                                        <p:strVal val="visible"/>
                                      </p:to>
                                    </p:set>
                                    <p:anim calcmode="discrete" valueType="clr">
                                      <p:cBhvr override="childStyle">
                                        <p:cTn id="7" dur="80"/>
                                        <p:tgtEl>
                                          <p:spTgt spid="1024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43"/>
                                        </p:tgtEl>
                                        <p:attrNameLst>
                                          <p:attrName>fillcolor</p:attrName>
                                        </p:attrNameLst>
                                      </p:cBhvr>
                                      <p:tavLst>
                                        <p:tav tm="0">
                                          <p:val>
                                            <p:clrVal>
                                              <a:schemeClr val="accent2"/>
                                            </p:clrVal>
                                          </p:val>
                                        </p:tav>
                                        <p:tav tm="50000">
                                          <p:val>
                                            <p:clrVal>
                                              <a:schemeClr val="hlink"/>
                                            </p:clrVal>
                                          </p:val>
                                        </p:tav>
                                      </p:tavLst>
                                    </p:anim>
                                    <p:set>
                                      <p:cBhvr>
                                        <p:cTn id="9" dur="80"/>
                                        <p:tgtEl>
                                          <p:spTgt spid="1024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0252"/>
                                        </p:tgtEl>
                                        <p:attrNameLst>
                                          <p:attrName>style.visibility</p:attrName>
                                        </p:attrNameLst>
                                      </p:cBhvr>
                                      <p:to>
                                        <p:strVal val="visible"/>
                                      </p:to>
                                    </p:set>
                                    <p:anim calcmode="discrete" valueType="clr">
                                      <p:cBhvr override="childStyle">
                                        <p:cTn id="14" dur="80"/>
                                        <p:tgtEl>
                                          <p:spTgt spid="10252"/>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0252"/>
                                        </p:tgtEl>
                                        <p:attrNameLst>
                                          <p:attrName>fillcolor</p:attrName>
                                        </p:attrNameLst>
                                      </p:cBhvr>
                                      <p:tavLst>
                                        <p:tav tm="0">
                                          <p:val>
                                            <p:clrVal>
                                              <a:schemeClr val="accent2"/>
                                            </p:clrVal>
                                          </p:val>
                                        </p:tav>
                                        <p:tav tm="50000">
                                          <p:val>
                                            <p:clrVal>
                                              <a:schemeClr val="hlink"/>
                                            </p:clrVal>
                                          </p:val>
                                        </p:tav>
                                      </p:tavLst>
                                    </p:anim>
                                    <p:set>
                                      <p:cBhvr>
                                        <p:cTn id="16" dur="80"/>
                                        <p:tgtEl>
                                          <p:spTgt spid="102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p:bldP spid="1025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6" descr="scan0079"/>
          <p:cNvPicPr>
            <a:picLocks noChangeAspect="1" noChangeArrowheads="1"/>
          </p:cNvPicPr>
          <p:nvPr/>
        </p:nvPicPr>
        <p:blipFill>
          <a:blip r:embed="rId2"/>
          <a:srcRect/>
          <a:stretch>
            <a:fillRect/>
          </a:stretch>
        </p:blipFill>
        <p:spPr bwMode="auto">
          <a:xfrm>
            <a:off x="0" y="3673475"/>
            <a:ext cx="9144000" cy="3184525"/>
          </a:xfrm>
          <a:prstGeom prst="rect">
            <a:avLst/>
          </a:prstGeom>
          <a:noFill/>
          <a:ln w="9525">
            <a:noFill/>
            <a:miter lim="800000"/>
            <a:headEnd/>
            <a:tailEnd/>
          </a:ln>
        </p:spPr>
      </p:pic>
      <p:sp>
        <p:nvSpPr>
          <p:cNvPr id="10252" name="Text Box 12"/>
          <p:cNvSpPr txBox="1">
            <a:spLocks noChangeArrowheads="1"/>
          </p:cNvSpPr>
          <p:nvPr/>
        </p:nvSpPr>
        <p:spPr bwMode="auto">
          <a:xfrm>
            <a:off x="381000" y="0"/>
            <a:ext cx="8763000" cy="3786188"/>
          </a:xfrm>
          <a:prstGeom prst="rect">
            <a:avLst/>
          </a:prstGeom>
          <a:noFill/>
          <a:ln w="9525">
            <a:noFill/>
            <a:miter lim="800000"/>
            <a:headEnd/>
            <a:tailEnd/>
          </a:ln>
        </p:spPr>
        <p:txBody>
          <a:bodyPr>
            <a:spAutoFit/>
          </a:bodyPr>
          <a:lstStyle/>
          <a:p>
            <a:pPr>
              <a:spcBef>
                <a:spcPct val="50000"/>
              </a:spcBef>
            </a:pPr>
            <a:endParaRPr lang="en-US" sz="2400" b="1">
              <a:solidFill>
                <a:srgbClr val="FF0000"/>
              </a:solidFill>
              <a:latin typeface="Times New Roman" pitchFamily="18" charset="0"/>
              <a:cs typeface="Times New Roman" pitchFamily="18" charset="0"/>
            </a:endParaRPr>
          </a:p>
          <a:p>
            <a:r>
              <a:rPr lang="en-US" sz="3600" b="1">
                <a:solidFill>
                  <a:srgbClr val="000099"/>
                </a:solidFill>
                <a:latin typeface="Times New Roman" pitchFamily="18" charset="0"/>
                <a:cs typeface="Times New Roman" pitchFamily="18" charset="0"/>
              </a:rPr>
              <a:t>Nay mẹ chị ấy vẫn bệnh, chị ước                                                                           thay cho chị Yên. Chị mồ côi mẹ                                                                                nên chị hiểu nỗi bất hạnh khi                                                                            không còn mẹ.</a:t>
            </a:r>
          </a:p>
          <a:p>
            <a:r>
              <a:rPr lang="en-US" sz="3600" b="1">
                <a:solidFill>
                  <a:srgbClr val="000099"/>
                </a:solidFill>
                <a:latin typeface="Times New Roman" pitchFamily="18" charset="0"/>
                <a:cs typeface="Times New Roman" pitchFamily="18" charset="0"/>
              </a:rPr>
              <a:t>  Tôi đã hiểu ra rồi. Chị Ngàn ơi,                                                                          khi nào em mười lăm tuổi, em sẽ… </a:t>
            </a:r>
            <a:endParaRPr lang="en-US" sz="36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0252"/>
                                        </p:tgtEl>
                                        <p:attrNameLst>
                                          <p:attrName>style.visibility</p:attrName>
                                        </p:attrNameLst>
                                      </p:cBhvr>
                                      <p:to>
                                        <p:strVal val="visible"/>
                                      </p:to>
                                    </p:set>
                                    <p:anim calcmode="discrete" valueType="clr">
                                      <p:cBhvr override="childStyle">
                                        <p:cTn id="7" dur="80"/>
                                        <p:tgtEl>
                                          <p:spTgt spid="1025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0252"/>
                                        </p:tgtEl>
                                        <p:attrNameLst>
                                          <p:attrName>fillcolor</p:attrName>
                                        </p:attrNameLst>
                                      </p:cBhvr>
                                      <p:tavLst>
                                        <p:tav tm="0">
                                          <p:val>
                                            <p:clrVal>
                                              <a:schemeClr val="accent2"/>
                                            </p:clrVal>
                                          </p:val>
                                        </p:tav>
                                        <p:tav tm="50000">
                                          <p:val>
                                            <p:clrVal>
                                              <a:schemeClr val="hlink"/>
                                            </p:clrVal>
                                          </p:val>
                                        </p:tav>
                                      </p:tavLst>
                                    </p:anim>
                                    <p:set>
                                      <p:cBhvr>
                                        <p:cTn id="9" dur="80"/>
                                        <p:tgtEl>
                                          <p:spTgt spid="1025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descr="scan0079"/>
          <p:cNvPicPr>
            <a:picLocks noChangeAspect="1" noChangeArrowheads="1"/>
          </p:cNvPicPr>
          <p:nvPr/>
        </p:nvPicPr>
        <p:blipFill>
          <a:blip r:embed="rId2"/>
          <a:srcRect/>
          <a:stretch>
            <a:fillRect/>
          </a:stretch>
        </p:blipFill>
        <p:spPr bwMode="auto">
          <a:xfrm>
            <a:off x="4800600" y="2514600"/>
            <a:ext cx="4422775" cy="4343400"/>
          </a:xfrm>
          <a:prstGeom prst="rect">
            <a:avLst/>
          </a:prstGeom>
          <a:noFill/>
          <a:ln w="9525">
            <a:noFill/>
            <a:miter lim="800000"/>
            <a:headEnd/>
            <a:tailEnd/>
          </a:ln>
        </p:spPr>
      </p:pic>
      <p:pic>
        <p:nvPicPr>
          <p:cNvPr id="17411" name="Picture 8" descr="scan0076"/>
          <p:cNvPicPr>
            <a:picLocks noChangeAspect="1" noChangeArrowheads="1"/>
          </p:cNvPicPr>
          <p:nvPr/>
        </p:nvPicPr>
        <p:blipFill>
          <a:blip r:embed="rId3"/>
          <a:srcRect/>
          <a:stretch>
            <a:fillRect/>
          </a:stretch>
        </p:blipFill>
        <p:spPr bwMode="auto">
          <a:xfrm>
            <a:off x="0" y="0"/>
            <a:ext cx="4876800" cy="2692400"/>
          </a:xfrm>
          <a:prstGeom prst="rect">
            <a:avLst/>
          </a:prstGeom>
          <a:noFill/>
          <a:ln w="9525">
            <a:noFill/>
            <a:miter lim="800000"/>
            <a:headEnd/>
            <a:tailEnd/>
          </a:ln>
        </p:spPr>
      </p:pic>
      <p:pic>
        <p:nvPicPr>
          <p:cNvPr id="17412" name="Picture 9" descr="scan0077"/>
          <p:cNvPicPr>
            <a:picLocks noChangeAspect="1" noChangeArrowheads="1"/>
          </p:cNvPicPr>
          <p:nvPr/>
        </p:nvPicPr>
        <p:blipFill>
          <a:blip r:embed="rId4"/>
          <a:srcRect/>
          <a:stretch>
            <a:fillRect/>
          </a:stretch>
        </p:blipFill>
        <p:spPr bwMode="auto">
          <a:xfrm>
            <a:off x="4648200" y="0"/>
            <a:ext cx="4495800" cy="2667000"/>
          </a:xfrm>
          <a:prstGeom prst="rect">
            <a:avLst/>
          </a:prstGeom>
          <a:noFill/>
          <a:ln w="9525">
            <a:noFill/>
            <a:miter lim="800000"/>
            <a:headEnd/>
            <a:tailEnd/>
          </a:ln>
        </p:spPr>
      </p:pic>
      <p:pic>
        <p:nvPicPr>
          <p:cNvPr id="17413" name="Picture 10" descr="scan0078"/>
          <p:cNvPicPr>
            <a:picLocks noChangeAspect="1" noChangeArrowheads="1"/>
          </p:cNvPicPr>
          <p:nvPr/>
        </p:nvPicPr>
        <p:blipFill>
          <a:blip r:embed="rId5"/>
          <a:srcRect/>
          <a:stretch>
            <a:fillRect/>
          </a:stretch>
        </p:blipFill>
        <p:spPr bwMode="auto">
          <a:xfrm>
            <a:off x="6350" y="2514600"/>
            <a:ext cx="4794250" cy="4343400"/>
          </a:xfrm>
          <a:prstGeom prst="rect">
            <a:avLst/>
          </a:prstGeom>
          <a:noFill/>
          <a:ln w="9525">
            <a:noFill/>
            <a:miter lim="800000"/>
            <a:headEnd/>
            <a:tailEnd/>
          </a:ln>
        </p:spPr>
      </p:pic>
      <p:sp>
        <p:nvSpPr>
          <p:cNvPr id="32778" name="Text Box 4"/>
          <p:cNvSpPr txBox="1">
            <a:spLocks noChangeArrowheads="1"/>
          </p:cNvSpPr>
          <p:nvPr/>
        </p:nvSpPr>
        <p:spPr bwMode="auto">
          <a:xfrm>
            <a:off x="0" y="6096000"/>
            <a:ext cx="9144000" cy="519113"/>
          </a:xfrm>
          <a:prstGeom prst="rect">
            <a:avLst/>
          </a:prstGeom>
          <a:solidFill>
            <a:schemeClr val="bg1"/>
          </a:solidFill>
          <a:ln w="9525">
            <a:noFill/>
            <a:miter lim="800000"/>
            <a:headEnd/>
            <a:tailEnd/>
          </a:ln>
        </p:spPr>
        <p:txBody>
          <a:bodyPr>
            <a:spAutoFit/>
          </a:bodyPr>
          <a:lstStyle/>
          <a:p>
            <a:pPr>
              <a:spcBef>
                <a:spcPct val="50000"/>
              </a:spcBef>
            </a:pPr>
            <a:r>
              <a:rPr lang="en-US" sz="2800" b="1">
                <a:solidFill>
                  <a:srgbClr val="0000CC"/>
                </a:solidFill>
                <a:latin typeface="Times New Roman" pitchFamily="18" charset="0"/>
                <a:cs typeface="Times New Roman" pitchFamily="18" charset="0"/>
              </a:rPr>
              <a:t>* Em hãy tìm một kết cục vui cho câu chuyện trên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2778"/>
                                        </p:tgtEl>
                                        <p:attrNameLst>
                                          <p:attrName>style.visibility</p:attrName>
                                        </p:attrNameLst>
                                      </p:cBhvr>
                                      <p:to>
                                        <p:strVal val="visible"/>
                                      </p:to>
                                    </p:set>
                                    <p:anim calcmode="discrete" valueType="clr">
                                      <p:cBhvr override="childStyle">
                                        <p:cTn id="7" dur="80"/>
                                        <p:tgtEl>
                                          <p:spTgt spid="3277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2778"/>
                                        </p:tgtEl>
                                        <p:attrNameLst>
                                          <p:attrName>fillcolor</p:attrName>
                                        </p:attrNameLst>
                                      </p:cBhvr>
                                      <p:tavLst>
                                        <p:tav tm="0">
                                          <p:val>
                                            <p:clrVal>
                                              <a:schemeClr val="accent2"/>
                                            </p:clrVal>
                                          </p:val>
                                        </p:tav>
                                        <p:tav tm="50000">
                                          <p:val>
                                            <p:clrVal>
                                              <a:schemeClr val="hlink"/>
                                            </p:clrVal>
                                          </p:val>
                                        </p:tav>
                                      </p:tavLst>
                                    </p:anim>
                                    <p:set>
                                      <p:cBhvr>
                                        <p:cTn id="9" dur="80"/>
                                        <p:tgtEl>
                                          <p:spTgt spid="3277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0" y="152400"/>
            <a:ext cx="9144000" cy="523875"/>
          </a:xfrm>
          <a:prstGeom prst="rect">
            <a:avLst/>
          </a:prstGeom>
          <a:noFill/>
          <a:ln w="9525">
            <a:noFill/>
            <a:miter lim="800000"/>
            <a:headEnd/>
            <a:tailEnd/>
          </a:ln>
        </p:spPr>
        <p:txBody>
          <a:bodyPr>
            <a:spAutoFit/>
          </a:bodyPr>
          <a:lstStyle/>
          <a:p>
            <a:pPr>
              <a:spcBef>
                <a:spcPct val="50000"/>
              </a:spcBef>
            </a:pPr>
            <a:r>
              <a:rPr lang="en-US" sz="2800" b="1">
                <a:solidFill>
                  <a:srgbClr val="006600"/>
                </a:solidFill>
                <a:latin typeface="Times New Roman" pitchFamily="18" charset="0"/>
                <a:cs typeface="Times New Roman" pitchFamily="18" charset="0"/>
              </a:rPr>
              <a:t>* Em hãy tìm một kết cục vui cho câu chuyện trên .</a:t>
            </a:r>
          </a:p>
        </p:txBody>
      </p:sp>
      <p:sp>
        <p:nvSpPr>
          <p:cNvPr id="13318" name="Text Box 6"/>
          <p:cNvSpPr txBox="1">
            <a:spLocks noChangeArrowheads="1"/>
          </p:cNvSpPr>
          <p:nvPr/>
        </p:nvSpPr>
        <p:spPr bwMode="auto">
          <a:xfrm>
            <a:off x="0" y="685800"/>
            <a:ext cx="9144000" cy="1816100"/>
          </a:xfrm>
          <a:prstGeom prst="rect">
            <a:avLst/>
          </a:prstGeom>
          <a:noFill/>
          <a:ln w="9525">
            <a:noFill/>
            <a:miter lim="800000"/>
            <a:headEnd/>
            <a:tailEnd/>
          </a:ln>
        </p:spPr>
        <p:txBody>
          <a:bodyPr>
            <a:spAutoFit/>
          </a:bodyPr>
          <a:lstStyle/>
          <a:p>
            <a:pPr>
              <a:spcBef>
                <a:spcPct val="50000"/>
              </a:spcBef>
            </a:pPr>
            <a:r>
              <a:rPr lang="en-US" sz="2800" b="1">
                <a:solidFill>
                  <a:srgbClr val="000099"/>
                </a:solidFill>
                <a:latin typeface="Times New Roman" pitchFamily="18" charset="0"/>
                <a:cs typeface="Times New Roman" pitchFamily="18" charset="0"/>
              </a:rPr>
              <a:t>      Mấy năm sau, cô bé ngày xưa tròn 15 tuổi. Đúng đêm rằm tháng giêng, cô đã ước cho đôi mắt chị Ngàn sáng lại. Điều ước thật thiêng. Năm ấy, chị Ngàn đã sáng mắt trở lại sau một ca phẫu thuật. Giờ chị sống rất hạnh phúc.</a:t>
            </a:r>
            <a:endParaRPr lang="en-US" sz="2800">
              <a:latin typeface="Times New Roman" pitchFamily="18" charset="0"/>
              <a:cs typeface="Times New Roman" pitchFamily="18" charset="0"/>
            </a:endParaRPr>
          </a:p>
        </p:txBody>
      </p:sp>
      <p:pic>
        <p:nvPicPr>
          <p:cNvPr id="18436" name="Picture 7" descr="scan0079"/>
          <p:cNvPicPr>
            <a:picLocks noChangeAspect="1" noChangeArrowheads="1"/>
          </p:cNvPicPr>
          <p:nvPr/>
        </p:nvPicPr>
        <p:blipFill>
          <a:blip r:embed="rId2"/>
          <a:srcRect/>
          <a:stretch>
            <a:fillRect/>
          </a:stretch>
        </p:blipFill>
        <p:spPr bwMode="auto">
          <a:xfrm>
            <a:off x="0" y="2438400"/>
            <a:ext cx="9144000" cy="4419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8"/>
                                        </p:tgtEl>
                                        <p:attrNameLst>
                                          <p:attrName>style.visibility</p:attrName>
                                        </p:attrNameLst>
                                      </p:cBhvr>
                                      <p:to>
                                        <p:strVal val="visible"/>
                                      </p:to>
                                    </p:set>
                                    <p:anim calcmode="discrete" valueType="clr">
                                      <p:cBhvr override="childStyle">
                                        <p:cTn id="7" dur="80"/>
                                        <p:tgtEl>
                                          <p:spTgt spid="1331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8"/>
                                        </p:tgtEl>
                                        <p:attrNameLst>
                                          <p:attrName>fillcolor</p:attrName>
                                        </p:attrNameLst>
                                      </p:cBhvr>
                                      <p:tavLst>
                                        <p:tav tm="0">
                                          <p:val>
                                            <p:clrVal>
                                              <a:schemeClr val="accent2"/>
                                            </p:clrVal>
                                          </p:val>
                                        </p:tav>
                                        <p:tav tm="50000">
                                          <p:val>
                                            <p:clrVal>
                                              <a:schemeClr val="hlink"/>
                                            </p:clrVal>
                                          </p:val>
                                        </p:tav>
                                      </p:tavLst>
                                    </p:anim>
                                    <p:set>
                                      <p:cBhvr>
                                        <p:cTn id="9" dur="80"/>
                                        <p:tgtEl>
                                          <p:spTgt spid="1331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0"/>
          <p:cNvSpPr txBox="1">
            <a:spLocks noChangeArrowheads="1"/>
          </p:cNvSpPr>
          <p:nvPr/>
        </p:nvSpPr>
        <p:spPr bwMode="auto">
          <a:xfrm>
            <a:off x="0" y="1143000"/>
            <a:ext cx="9144000" cy="579438"/>
          </a:xfrm>
          <a:prstGeom prst="rect">
            <a:avLst/>
          </a:prstGeom>
          <a:noFill/>
          <a:ln w="9525">
            <a:noFill/>
            <a:miter lim="800000"/>
            <a:headEnd/>
            <a:tailEnd/>
          </a:ln>
        </p:spPr>
        <p:txBody>
          <a:bodyPr>
            <a:spAutoFit/>
          </a:bodyPr>
          <a:lstStyle/>
          <a:p>
            <a:pPr algn="ctr">
              <a:spcBef>
                <a:spcPct val="50000"/>
              </a:spcBef>
            </a:pPr>
            <a:r>
              <a:rPr lang="en-US" sz="3200" b="1">
                <a:solidFill>
                  <a:schemeClr val="bg1"/>
                </a:solidFill>
                <a:latin typeface="Times New Roman" pitchFamily="18" charset="0"/>
                <a:cs typeface="Times New Roman" pitchFamily="18" charset="0"/>
              </a:rPr>
              <a:t>Lời ước dưới trăng.</a:t>
            </a:r>
          </a:p>
        </p:txBody>
      </p:sp>
      <p:sp>
        <p:nvSpPr>
          <p:cNvPr id="21515" name="WordArt 11"/>
          <p:cNvSpPr>
            <a:spLocks noChangeArrowheads="1" noChangeShapeType="1" noTextEdit="1"/>
          </p:cNvSpPr>
          <p:nvPr/>
        </p:nvSpPr>
        <p:spPr bwMode="auto">
          <a:xfrm>
            <a:off x="1295400" y="609600"/>
            <a:ext cx="6705600" cy="2590800"/>
          </a:xfrm>
          <a:prstGeom prst="rect">
            <a:avLst/>
          </a:prstGeom>
        </p:spPr>
        <p:txBody>
          <a:bodyPr wrap="none" fromWordArt="1">
            <a:prstTxWarp prst="textCurveDown">
              <a:avLst>
                <a:gd name="adj" fmla="val 43477"/>
              </a:avLst>
            </a:prstTxWarp>
          </a:bodyPr>
          <a:lstStyle/>
          <a:p>
            <a:pPr algn="ctr"/>
            <a:r>
              <a:rPr lang="en-US" sz="3600" b="1" kern="10">
                <a:ln w="9525">
                  <a:solidFill>
                    <a:srgbClr val="00FF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KỂ CHUYỆN </a:t>
            </a:r>
          </a:p>
          <a:p>
            <a:pPr algn="ctr"/>
            <a:r>
              <a:rPr lang="en-US" sz="3600" b="1" kern="10">
                <a:ln w="9525">
                  <a:solidFill>
                    <a:srgbClr val="00FF00"/>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THEO NHÓM.</a:t>
            </a:r>
          </a:p>
        </p:txBody>
      </p:sp>
      <p:sp>
        <p:nvSpPr>
          <p:cNvPr id="21516" name="Text Box 12"/>
          <p:cNvSpPr txBox="1">
            <a:spLocks noChangeArrowheads="1"/>
          </p:cNvSpPr>
          <p:nvPr/>
        </p:nvSpPr>
        <p:spPr bwMode="auto">
          <a:xfrm>
            <a:off x="1219200" y="3810000"/>
            <a:ext cx="6858000" cy="830263"/>
          </a:xfrm>
          <a:prstGeom prst="rect">
            <a:avLst/>
          </a:prstGeom>
          <a:noFill/>
          <a:ln w="9525">
            <a:noFill/>
            <a:miter lim="800000"/>
            <a:headEnd/>
            <a:tailEnd/>
          </a:ln>
        </p:spPr>
        <p:txBody>
          <a:bodyPr>
            <a:spAutoFit/>
          </a:bodyPr>
          <a:lstStyle/>
          <a:p>
            <a:pPr algn="ctr">
              <a:spcBef>
                <a:spcPct val="50000"/>
              </a:spcBef>
            </a:pPr>
            <a:r>
              <a:rPr lang="en-US" b="1">
                <a:solidFill>
                  <a:srgbClr val="00FF00"/>
                </a:solidFill>
                <a:latin typeface="Times New Roman" pitchFamily="18" charset="0"/>
                <a:cs typeface="Times New Roman" pitchFamily="18" charset="0"/>
              </a:rPr>
              <a:t>Kể toàn câu chuyện. </a:t>
            </a:r>
            <a:endParaRPr lang="en-US">
              <a:solidFill>
                <a:srgbClr val="00FF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15"/>
                                        </p:tgtEl>
                                        <p:attrNameLst>
                                          <p:attrName>style.visibility</p:attrName>
                                        </p:attrNameLst>
                                      </p:cBhvr>
                                      <p:to>
                                        <p:strVal val="visible"/>
                                      </p:to>
                                    </p:set>
                                    <p:anim calcmode="lin" valueType="num">
                                      <p:cBhvr additive="base">
                                        <p:cTn id="7" dur="500" fill="hold"/>
                                        <p:tgtEl>
                                          <p:spTgt spid="21515"/>
                                        </p:tgtEl>
                                        <p:attrNameLst>
                                          <p:attrName>ppt_x</p:attrName>
                                        </p:attrNameLst>
                                      </p:cBhvr>
                                      <p:tavLst>
                                        <p:tav tm="0">
                                          <p:val>
                                            <p:strVal val="#ppt_x"/>
                                          </p:val>
                                        </p:tav>
                                        <p:tav tm="100000">
                                          <p:val>
                                            <p:strVal val="#ppt_x"/>
                                          </p:val>
                                        </p:tav>
                                      </p:tavLst>
                                    </p:anim>
                                    <p:anim calcmode="lin" valueType="num">
                                      <p:cBhvr additive="base">
                                        <p:cTn id="8" dur="500" fill="hold"/>
                                        <p:tgtEl>
                                          <p:spTgt spid="215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16"/>
                                        </p:tgtEl>
                                        <p:attrNameLst>
                                          <p:attrName>style.visibility</p:attrName>
                                        </p:attrNameLst>
                                      </p:cBhvr>
                                      <p:to>
                                        <p:strVal val="visible"/>
                                      </p:to>
                                    </p:set>
                                    <p:anim calcmode="lin" valueType="num">
                                      <p:cBhvr additive="base">
                                        <p:cTn id="13" dur="500" fill="hold"/>
                                        <p:tgtEl>
                                          <p:spTgt spid="21516"/>
                                        </p:tgtEl>
                                        <p:attrNameLst>
                                          <p:attrName>ppt_x</p:attrName>
                                        </p:attrNameLst>
                                      </p:cBhvr>
                                      <p:tavLst>
                                        <p:tav tm="0">
                                          <p:val>
                                            <p:strVal val="0-#ppt_w/2"/>
                                          </p:val>
                                        </p:tav>
                                        <p:tav tm="100000">
                                          <p:val>
                                            <p:strVal val="#ppt_x"/>
                                          </p:val>
                                        </p:tav>
                                      </p:tavLst>
                                    </p:anim>
                                    <p:anim calcmode="lin" valueType="num">
                                      <p:cBhvr additive="base">
                                        <p:cTn id="14" dur="500" fill="hold"/>
                                        <p:tgtEl>
                                          <p:spTgt spid="215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5" grpId="0" animBg="1"/>
      <p:bldP spid="215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20"/>
          <p:cNvSpPr>
            <a:spLocks noChangeArrowheads="1" noChangeShapeType="1" noTextEdit="1"/>
          </p:cNvSpPr>
          <p:nvPr/>
        </p:nvSpPr>
        <p:spPr bwMode="auto">
          <a:xfrm>
            <a:off x="685800" y="1676400"/>
            <a:ext cx="7810500" cy="1219200"/>
          </a:xfrm>
          <a:prstGeom prst="rect">
            <a:avLst/>
          </a:prstGeom>
        </p:spPr>
        <p:txBody>
          <a:bodyPr wrap="none" fromWordArt="1">
            <a:prstTxWarp prst="textPlain">
              <a:avLst>
                <a:gd name="adj" fmla="val 50000"/>
              </a:avLst>
            </a:prstTxWarp>
          </a:bodyPr>
          <a:lstStyle/>
          <a:p>
            <a:r>
              <a:rPr lang="en-US" sz="3600" kern="10" dirty="0" err="1">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Kể</a:t>
            </a:r>
            <a:r>
              <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 </a:t>
            </a:r>
            <a:r>
              <a:rPr lang="en-US" sz="3600" kern="10" dirty="0" err="1"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chuyện</a:t>
            </a:r>
            <a:endParaRPr lang="en-US" sz="3600"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2052" name="WordArt 21"/>
          <p:cNvSpPr>
            <a:spLocks noChangeArrowheads="1" noChangeShapeType="1" noTextEdit="1"/>
          </p:cNvSpPr>
          <p:nvPr/>
        </p:nvSpPr>
        <p:spPr bwMode="auto">
          <a:xfrm>
            <a:off x="381000" y="3810000"/>
            <a:ext cx="8305800" cy="3962400"/>
          </a:xfrm>
          <a:prstGeom prst="rect">
            <a:avLst/>
          </a:prstGeom>
        </p:spPr>
        <p:txBody>
          <a:bodyPr wrap="none" fromWordArt="1">
            <a:prstTxWarp prst="textPlain">
              <a:avLst>
                <a:gd name="adj" fmla="val 50000"/>
              </a:avLst>
            </a:prstTxWarp>
          </a:bodyPr>
          <a:lstStyle/>
          <a:p>
            <a:pPr algn="ctr"/>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Lời ước dưới trăng</a:t>
            </a:r>
          </a:p>
          <a:p>
            <a:pPr algn="ctr"/>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(Trang 69)</a:t>
            </a:r>
          </a:p>
          <a:p>
            <a:pPr algn="ctr"/>
            <a:r>
              <a:rPr lang="vi-VN"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p>
          <a:p>
            <a:pPr algn="ctr"/>
            <a:endPar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grpSp>
        <p:nvGrpSpPr>
          <p:cNvPr id="2053" name="Group 5"/>
          <p:cNvGrpSpPr>
            <a:grpSpLocks/>
          </p:cNvGrpSpPr>
          <p:nvPr/>
        </p:nvGrpSpPr>
        <p:grpSpPr bwMode="auto">
          <a:xfrm>
            <a:off x="0" y="0"/>
            <a:ext cx="9144000" cy="6858000"/>
            <a:chOff x="8" y="0"/>
            <a:chExt cx="5760" cy="4320"/>
          </a:xfrm>
        </p:grpSpPr>
        <p:pic>
          <p:nvPicPr>
            <p:cNvPr id="2054" name="Picture 6" descr="GRANS024"/>
            <p:cNvPicPr>
              <a:picLocks noChangeAspect="1" noChangeArrowheads="1"/>
            </p:cNvPicPr>
            <p:nvPr/>
          </p:nvPicPr>
          <p:blipFill>
            <a:blip r:embed="rId2"/>
            <a:srcRect/>
            <a:stretch>
              <a:fillRect/>
            </a:stretch>
          </p:blipFill>
          <p:spPr bwMode="auto">
            <a:xfrm rot="531882" flipH="1">
              <a:off x="4848" y="3394"/>
              <a:ext cx="912" cy="926"/>
            </a:xfrm>
            <a:prstGeom prst="rect">
              <a:avLst/>
            </a:prstGeom>
            <a:noFill/>
            <a:ln w="9525">
              <a:noFill/>
              <a:miter lim="800000"/>
              <a:headEnd/>
              <a:tailEnd/>
            </a:ln>
          </p:spPr>
        </p:pic>
        <p:pic>
          <p:nvPicPr>
            <p:cNvPr id="2055" name="Picture 7" descr="GRANS024"/>
            <p:cNvPicPr>
              <a:picLocks noChangeAspect="1" noChangeArrowheads="1"/>
            </p:cNvPicPr>
            <p:nvPr/>
          </p:nvPicPr>
          <p:blipFill>
            <a:blip r:embed="rId2"/>
            <a:srcRect/>
            <a:stretch>
              <a:fillRect/>
            </a:stretch>
          </p:blipFill>
          <p:spPr bwMode="auto">
            <a:xfrm rot="465066">
              <a:off x="96" y="3394"/>
              <a:ext cx="961" cy="926"/>
            </a:xfrm>
            <a:prstGeom prst="rect">
              <a:avLst/>
            </a:prstGeom>
            <a:noFill/>
            <a:ln w="9525">
              <a:noFill/>
              <a:miter lim="800000"/>
              <a:headEnd/>
              <a:tailEnd/>
            </a:ln>
          </p:spPr>
        </p:pic>
        <p:grpSp>
          <p:nvGrpSpPr>
            <p:cNvPr id="2056" name="Group 8"/>
            <p:cNvGrpSpPr>
              <a:grpSpLocks/>
            </p:cNvGrpSpPr>
            <p:nvPr/>
          </p:nvGrpSpPr>
          <p:grpSpPr bwMode="auto">
            <a:xfrm>
              <a:off x="8" y="0"/>
              <a:ext cx="5760" cy="4320"/>
              <a:chOff x="672" y="0"/>
              <a:chExt cx="5760" cy="4320"/>
            </a:xfrm>
          </p:grpSpPr>
          <p:pic>
            <p:nvPicPr>
              <p:cNvPr id="2057" name="Picture 9" descr="BD21325_"/>
              <p:cNvPicPr>
                <a:picLocks noChangeAspect="1" noChangeArrowheads="1"/>
              </p:cNvPicPr>
              <p:nvPr/>
            </p:nvPicPr>
            <p:blipFill>
              <a:blip r:embed="rId3"/>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58" name="Picture 10" descr="BD21325_"/>
              <p:cNvPicPr>
                <a:picLocks noChangeAspect="1" noChangeArrowheads="1"/>
              </p:cNvPicPr>
              <p:nvPr/>
            </p:nvPicPr>
            <p:blipFill>
              <a:blip r:embed="rId3"/>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59" name="Picture 11" descr="BD21325_"/>
              <p:cNvPicPr>
                <a:picLocks noChangeAspect="1" noChangeArrowheads="1"/>
              </p:cNvPicPr>
              <p:nvPr/>
            </p:nvPicPr>
            <p:blipFill>
              <a:blip r:embed="rId4"/>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pic>
            <p:nvPicPr>
              <p:cNvPr id="2060" name="Picture 12" descr="BD21325_"/>
              <p:cNvPicPr>
                <a:picLocks noChangeAspect="1" noChangeArrowheads="1"/>
              </p:cNvPicPr>
              <p:nvPr/>
            </p:nvPicPr>
            <p:blipFill>
              <a:blip r:embed="rId4"/>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w="9525">
                <a:noFill/>
                <a:miter lim="800000"/>
                <a:headEnd/>
                <a:tailEnd/>
              </a:ln>
            </p:spPr>
          </p:pic>
        </p:grpSp>
      </p:grpSp>
    </p:spTree>
  </p:cSld>
  <p:clrMapOvr>
    <a:masterClrMapping/>
  </p:clrMapOvr>
  <p:transition>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0" name="Text Box 12"/>
          <p:cNvSpPr txBox="1">
            <a:spLocks noChangeArrowheads="1"/>
          </p:cNvSpPr>
          <p:nvPr/>
        </p:nvSpPr>
        <p:spPr bwMode="auto">
          <a:xfrm>
            <a:off x="152400" y="914400"/>
            <a:ext cx="9144000" cy="584200"/>
          </a:xfrm>
          <a:prstGeom prst="rect">
            <a:avLst/>
          </a:prstGeom>
          <a:noFill/>
          <a:ln w="9525">
            <a:noFill/>
            <a:miter lim="800000"/>
            <a:headEnd/>
            <a:tailEnd/>
          </a:ln>
        </p:spPr>
        <p:txBody>
          <a:bodyPr>
            <a:spAutoFit/>
          </a:bodyPr>
          <a:lstStyle/>
          <a:p>
            <a:pPr>
              <a:spcBef>
                <a:spcPct val="50000"/>
              </a:spcBef>
            </a:pPr>
            <a:r>
              <a:rPr lang="en-US" sz="3200" b="1">
                <a:solidFill>
                  <a:srgbClr val="00FFCC"/>
                </a:solidFill>
                <a:latin typeface="Times New Roman" pitchFamily="18" charset="0"/>
                <a:cs typeface="Times New Roman" pitchFamily="18" charset="0"/>
              </a:rPr>
              <a:t>  </a:t>
            </a:r>
            <a:r>
              <a:rPr lang="en-US" sz="3200" b="1">
                <a:latin typeface="Times New Roman" pitchFamily="18" charset="0"/>
                <a:cs typeface="Times New Roman" pitchFamily="18" charset="0"/>
              </a:rPr>
              <a:t>* Qua câu chuyện em hiểu điều gì ?</a:t>
            </a:r>
            <a:endParaRPr lang="en-US" sz="3200">
              <a:latin typeface="Times New Roman" pitchFamily="18" charset="0"/>
              <a:cs typeface="Times New Roman" pitchFamily="18" charset="0"/>
            </a:endParaRPr>
          </a:p>
        </p:txBody>
      </p:sp>
      <p:sp>
        <p:nvSpPr>
          <p:cNvPr id="22541" name="Text Box 13"/>
          <p:cNvSpPr txBox="1">
            <a:spLocks noChangeArrowheads="1"/>
          </p:cNvSpPr>
          <p:nvPr/>
        </p:nvSpPr>
        <p:spPr bwMode="auto">
          <a:xfrm>
            <a:off x="228600" y="1905000"/>
            <a:ext cx="8915400" cy="3292475"/>
          </a:xfrm>
          <a:prstGeom prst="rect">
            <a:avLst/>
          </a:prstGeom>
          <a:noFill/>
          <a:ln w="9525">
            <a:noFill/>
            <a:miter lim="800000"/>
            <a:headEnd/>
            <a:tailEnd/>
          </a:ln>
        </p:spPr>
        <p:txBody>
          <a:bodyPr>
            <a:spAutoFit/>
          </a:bodyPr>
          <a:lstStyle/>
          <a:p>
            <a:pPr>
              <a:spcBef>
                <a:spcPct val="50000"/>
              </a:spcBef>
              <a:buFont typeface="Arial" charset="0"/>
              <a:buChar char="•"/>
            </a:pPr>
            <a:r>
              <a:rPr lang="en-US" sz="3200" b="1">
                <a:solidFill>
                  <a:srgbClr val="FF0000"/>
                </a:solidFill>
                <a:latin typeface="Times New Roman" pitchFamily="18" charset="0"/>
                <a:cs typeface="Times New Roman" pitchFamily="18" charset="0"/>
              </a:rPr>
              <a:t>Trong cuộc sống chúng ta nên có lòng nhân ái bao la, biết thông cảm và sẻ chia những đau khổ của người khác. Những việc làm cao đẹp, những điều ước cao đẹp mang lại niềm vui, niềm hạnh phúc cho mọi người. </a:t>
            </a:r>
          </a:p>
          <a:p>
            <a:pPr>
              <a:spcBef>
                <a:spcPct val="50000"/>
              </a:spcBef>
            </a:pPr>
            <a:endParaRPr lang="en-US" sz="3200">
              <a:solidFill>
                <a:srgbClr val="FF0000"/>
              </a:solidFill>
              <a:latin typeface="Times New Roman" pitchFamily="18" charset="0"/>
              <a:cs typeface="Times New Roman" pitchFamily="18" charset="0"/>
            </a:endParaRPr>
          </a:p>
        </p:txBody>
      </p:sp>
      <p:sp>
        <p:nvSpPr>
          <p:cNvPr id="22542" name="Text Box 12"/>
          <p:cNvSpPr txBox="1">
            <a:spLocks noChangeArrowheads="1"/>
          </p:cNvSpPr>
          <p:nvPr/>
        </p:nvSpPr>
        <p:spPr bwMode="auto">
          <a:xfrm>
            <a:off x="228600" y="228600"/>
            <a:ext cx="8686800" cy="584200"/>
          </a:xfrm>
          <a:prstGeom prst="rect">
            <a:avLst/>
          </a:prstGeom>
          <a:noFill/>
          <a:ln w="9525">
            <a:noFill/>
            <a:miter lim="800000"/>
            <a:headEnd/>
            <a:tailEnd/>
          </a:ln>
        </p:spPr>
        <p:txBody>
          <a:bodyPr>
            <a:spAutoFit/>
          </a:bodyPr>
          <a:lstStyle/>
          <a:p>
            <a:pPr>
              <a:spcBef>
                <a:spcPct val="50000"/>
              </a:spcBef>
            </a:pPr>
            <a:r>
              <a:rPr lang="en-US" sz="3200" b="1">
                <a:solidFill>
                  <a:srgbClr val="FFFF00"/>
                </a:solidFill>
                <a:latin typeface="Times New Roman" pitchFamily="18" charset="0"/>
                <a:cs typeface="Times New Roman" pitchFamily="18" charset="0"/>
              </a:rPr>
              <a:t> </a:t>
            </a:r>
            <a:r>
              <a:rPr lang="en-US" sz="3200" b="1">
                <a:latin typeface="Times New Roman" pitchFamily="18" charset="0"/>
                <a:cs typeface="Times New Roman" pitchFamily="18" charset="0"/>
              </a:rPr>
              <a:t>3. Trao đổi với các bạn về nội dung câu chuyện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542"/>
                                        </p:tgtEl>
                                        <p:attrNameLst>
                                          <p:attrName>style.visibility</p:attrName>
                                        </p:attrNameLst>
                                      </p:cBhvr>
                                      <p:to>
                                        <p:strVal val="visible"/>
                                      </p:to>
                                    </p:set>
                                    <p:anim calcmode="discrete" valueType="clr">
                                      <p:cBhvr override="childStyle">
                                        <p:cTn id="7" dur="80"/>
                                        <p:tgtEl>
                                          <p:spTgt spid="2254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42"/>
                                        </p:tgtEl>
                                        <p:attrNameLst>
                                          <p:attrName>fillcolor</p:attrName>
                                        </p:attrNameLst>
                                      </p:cBhvr>
                                      <p:tavLst>
                                        <p:tav tm="0">
                                          <p:val>
                                            <p:clrVal>
                                              <a:schemeClr val="accent2"/>
                                            </p:clrVal>
                                          </p:val>
                                        </p:tav>
                                        <p:tav tm="50000">
                                          <p:val>
                                            <p:clrVal>
                                              <a:schemeClr val="hlink"/>
                                            </p:clrVal>
                                          </p:val>
                                        </p:tav>
                                      </p:tavLst>
                                    </p:anim>
                                    <p:set>
                                      <p:cBhvr>
                                        <p:cTn id="9" dur="80"/>
                                        <p:tgtEl>
                                          <p:spTgt spid="2254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22540"/>
                                        </p:tgtEl>
                                        <p:attrNameLst>
                                          <p:attrName>style.visibility</p:attrName>
                                        </p:attrNameLst>
                                      </p:cBhvr>
                                      <p:to>
                                        <p:strVal val="visible"/>
                                      </p:to>
                                    </p:set>
                                    <p:anim calcmode="discrete" valueType="clr">
                                      <p:cBhvr override="childStyle">
                                        <p:cTn id="14" dur="80"/>
                                        <p:tgtEl>
                                          <p:spTgt spid="22540"/>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22540"/>
                                        </p:tgtEl>
                                        <p:attrNameLst>
                                          <p:attrName>fillcolor</p:attrName>
                                        </p:attrNameLst>
                                      </p:cBhvr>
                                      <p:tavLst>
                                        <p:tav tm="0">
                                          <p:val>
                                            <p:clrVal>
                                              <a:schemeClr val="accent2"/>
                                            </p:clrVal>
                                          </p:val>
                                        </p:tav>
                                        <p:tav tm="50000">
                                          <p:val>
                                            <p:clrVal>
                                              <a:schemeClr val="hlink"/>
                                            </p:clrVal>
                                          </p:val>
                                        </p:tav>
                                      </p:tavLst>
                                    </p:anim>
                                    <p:set>
                                      <p:cBhvr>
                                        <p:cTn id="16" dur="80"/>
                                        <p:tgtEl>
                                          <p:spTgt spid="22540"/>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22541"/>
                                        </p:tgtEl>
                                        <p:attrNameLst>
                                          <p:attrName>style.visibility</p:attrName>
                                        </p:attrNameLst>
                                      </p:cBhvr>
                                      <p:to>
                                        <p:strVal val="visible"/>
                                      </p:to>
                                    </p:set>
                                    <p:anim calcmode="discrete" valueType="clr">
                                      <p:cBhvr override="childStyle">
                                        <p:cTn id="21" dur="80"/>
                                        <p:tgtEl>
                                          <p:spTgt spid="22541"/>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22541"/>
                                        </p:tgtEl>
                                        <p:attrNameLst>
                                          <p:attrName>fillcolor</p:attrName>
                                        </p:attrNameLst>
                                      </p:cBhvr>
                                      <p:tavLst>
                                        <p:tav tm="0">
                                          <p:val>
                                            <p:clrVal>
                                              <a:schemeClr val="accent2"/>
                                            </p:clrVal>
                                          </p:val>
                                        </p:tav>
                                        <p:tav tm="50000">
                                          <p:val>
                                            <p:clrVal>
                                              <a:schemeClr val="hlink"/>
                                            </p:clrVal>
                                          </p:val>
                                        </p:tav>
                                      </p:tavLst>
                                    </p:anim>
                                    <p:set>
                                      <p:cBhvr>
                                        <p:cTn id="23" dur="80"/>
                                        <p:tgtEl>
                                          <p:spTgt spid="225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0" grpId="0"/>
      <p:bldP spid="22541" grpId="0"/>
      <p:bldP spid="2254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1" name="Text Box 13"/>
          <p:cNvSpPr txBox="1">
            <a:spLocks noChangeArrowheads="1"/>
          </p:cNvSpPr>
          <p:nvPr/>
        </p:nvSpPr>
        <p:spPr bwMode="auto">
          <a:xfrm>
            <a:off x="152400" y="1066800"/>
            <a:ext cx="8839200" cy="3632200"/>
          </a:xfrm>
          <a:prstGeom prst="rect">
            <a:avLst/>
          </a:prstGeom>
          <a:noFill/>
          <a:ln w="9525">
            <a:noFill/>
            <a:miter lim="800000"/>
            <a:headEnd/>
            <a:tailEnd/>
          </a:ln>
        </p:spPr>
        <p:txBody>
          <a:bodyPr>
            <a:spAutoFit/>
          </a:bodyPr>
          <a:lstStyle/>
          <a:p>
            <a:pPr>
              <a:spcBef>
                <a:spcPct val="50000"/>
              </a:spcBef>
            </a:pPr>
            <a:endParaRPr lang="en-US" sz="3200" b="1">
              <a:solidFill>
                <a:srgbClr val="FF0000"/>
              </a:solidFill>
              <a:latin typeface="Times New Roman" pitchFamily="18" charset="0"/>
              <a:cs typeface="Times New Roman" pitchFamily="18" charset="0"/>
            </a:endParaRPr>
          </a:p>
          <a:p>
            <a:pPr>
              <a:spcBef>
                <a:spcPct val="50000"/>
              </a:spcBef>
            </a:pPr>
            <a:r>
              <a:rPr lang="en-US" sz="4400" b="1">
                <a:latin typeface="Times New Roman" pitchFamily="18" charset="0"/>
                <a:cs typeface="Times New Roman" pitchFamily="18" charset="0"/>
              </a:rPr>
              <a:t>*)Nội dung,ý nghĩa của câu chuyện</a:t>
            </a:r>
            <a:r>
              <a:rPr lang="en-US" sz="4400" b="1">
                <a:solidFill>
                  <a:srgbClr val="FF0000"/>
                </a:solidFill>
                <a:latin typeface="Times New Roman" pitchFamily="18" charset="0"/>
                <a:cs typeface="Times New Roman" pitchFamily="18" charset="0"/>
              </a:rPr>
              <a:t>:     Những điều ước cao đẹp mang lại niềm vui, niềm hạnh phúc cho mọi người.</a:t>
            </a:r>
            <a:endParaRPr lang="en-US" sz="440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2541"/>
                                        </p:tgtEl>
                                        <p:attrNameLst>
                                          <p:attrName>style.visibility</p:attrName>
                                        </p:attrNameLst>
                                      </p:cBhvr>
                                      <p:to>
                                        <p:strVal val="visible"/>
                                      </p:to>
                                    </p:set>
                                    <p:anim calcmode="discrete" valueType="clr">
                                      <p:cBhvr override="childStyle">
                                        <p:cTn id="7" dur="80"/>
                                        <p:tgtEl>
                                          <p:spTgt spid="2254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2541"/>
                                        </p:tgtEl>
                                        <p:attrNameLst>
                                          <p:attrName>fillcolor</p:attrName>
                                        </p:attrNameLst>
                                      </p:cBhvr>
                                      <p:tavLst>
                                        <p:tav tm="0">
                                          <p:val>
                                            <p:clrVal>
                                              <a:schemeClr val="accent2"/>
                                            </p:clrVal>
                                          </p:val>
                                        </p:tav>
                                        <p:tav tm="50000">
                                          <p:val>
                                            <p:clrVal>
                                              <a:schemeClr val="hlink"/>
                                            </p:clrVal>
                                          </p:val>
                                        </p:tav>
                                      </p:tavLst>
                                    </p:anim>
                                    <p:set>
                                      <p:cBhvr>
                                        <p:cTn id="9" dur="80"/>
                                        <p:tgtEl>
                                          <p:spTgt spid="2254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bird"/>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2531" name="WordArt 5"/>
          <p:cNvSpPr>
            <a:spLocks noChangeArrowheads="1" noChangeShapeType="1" noTextEdit="1"/>
          </p:cNvSpPr>
          <p:nvPr/>
        </p:nvSpPr>
        <p:spPr bwMode="auto">
          <a:xfrm>
            <a:off x="1752600" y="1524000"/>
            <a:ext cx="6324600" cy="1676400"/>
          </a:xfrm>
          <a:prstGeom prst="rect">
            <a:avLst/>
          </a:prstGeom>
        </p:spPr>
        <p:txBody>
          <a:bodyPr wrap="none" fromWordArt="1">
            <a:prstTxWarp prst="textCascadeUp">
              <a:avLst>
                <a:gd name="adj" fmla="val 44444"/>
              </a:avLst>
            </a:prstTxWarp>
            <a:scene3d>
              <a:camera prst="legacyPerspectiveFront">
                <a:rot lat="20519989"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Impact"/>
              </a:rPr>
              <a:t>Dặn dò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endParaRPr lang="en-US" smtClean="0"/>
          </a:p>
        </p:txBody>
      </p:sp>
      <p:sp>
        <p:nvSpPr>
          <p:cNvPr id="23555" name="Content Placeholder 2"/>
          <p:cNvSpPr>
            <a:spLocks noGrp="1"/>
          </p:cNvSpPr>
          <p:nvPr>
            <p:ph idx="1"/>
          </p:nvPr>
        </p:nvSpPr>
        <p:spPr/>
        <p:txBody>
          <a:bodyPr/>
          <a:lstStyle/>
          <a:p>
            <a:pPr eaLnBrk="1" hangingPunct="1"/>
            <a:endParaRPr lang="en-US" smtClean="0"/>
          </a:p>
        </p:txBody>
      </p:sp>
      <p:pic>
        <p:nvPicPr>
          <p:cNvPr id="23556" name="Picture 2" descr="Kết quả hình ảnh cho TRANG RAM"/>
          <p:cNvPicPr>
            <a:picLocks noChangeAspect="1" noChangeArrowheads="1"/>
          </p:cNvPicPr>
          <p:nvPr/>
        </p:nvPicPr>
        <p:blipFill>
          <a:blip r:embed="rId2">
            <a:lum bright="-36000"/>
          </a:blip>
          <a:srcRect/>
          <a:stretch>
            <a:fillRect/>
          </a:stretch>
        </p:blipFill>
        <p:spPr bwMode="auto">
          <a:xfrm>
            <a:off x="0" y="-12700"/>
            <a:ext cx="9144000" cy="688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D:\SOA\Khung nen bieu tuong\Khung nen bieu tuong\[Muare.asia]-FramesChildrenVol34\muare.asia - babyvol34 - 4.png"/>
          <p:cNvPicPr>
            <a:picLocks noChangeAspect="1" noChangeArrowheads="1"/>
          </p:cNvPicPr>
          <p:nvPr/>
        </p:nvPicPr>
        <p:blipFill>
          <a:blip r:embed="rId2"/>
          <a:srcRect/>
          <a:stretch>
            <a:fillRect/>
          </a:stretch>
        </p:blipFill>
        <p:spPr bwMode="auto">
          <a:xfrm>
            <a:off x="0" y="23813"/>
            <a:ext cx="9144000" cy="6834187"/>
          </a:xfrm>
          <a:prstGeom prst="rect">
            <a:avLst/>
          </a:prstGeom>
          <a:noFill/>
          <a:ln w="9525">
            <a:noFill/>
            <a:miter lim="800000"/>
            <a:headEnd/>
            <a:tailEnd/>
          </a:ln>
        </p:spPr>
      </p:pic>
      <p:sp>
        <p:nvSpPr>
          <p:cNvPr id="24579" name="WordArt 6"/>
          <p:cNvSpPr>
            <a:spLocks noChangeArrowheads="1" noChangeShapeType="1" noTextEdit="1"/>
          </p:cNvSpPr>
          <p:nvPr/>
        </p:nvSpPr>
        <p:spPr bwMode="auto">
          <a:xfrm>
            <a:off x="685800" y="990600"/>
            <a:ext cx="7543800" cy="46482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b="1" kern="10">
                <a:ln w="9525">
                  <a:round/>
                  <a:headEnd/>
                  <a:tailEnd/>
                </a:ln>
                <a:gradFill rotWithShape="1">
                  <a:gsLst>
                    <a:gs pos="0">
                      <a:srgbClr val="FFE701"/>
                    </a:gs>
                    <a:gs pos="100000">
                      <a:srgbClr val="FE3E02"/>
                    </a:gs>
                  </a:gsLst>
                  <a:lin ang="5400000" scaled="1"/>
                </a:gradFill>
                <a:latin typeface="Impact"/>
              </a:rPr>
              <a:t>CHÀO CÁC EM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WordArt 4"/>
          <p:cNvSpPr>
            <a:spLocks noChangeArrowheads="1" noChangeShapeType="1" noTextEdit="1"/>
          </p:cNvSpPr>
          <p:nvPr/>
        </p:nvSpPr>
        <p:spPr bwMode="auto">
          <a:xfrm>
            <a:off x="685800" y="685800"/>
            <a:ext cx="8077200" cy="10668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ÔN BÀI </a:t>
            </a:r>
            <a:r>
              <a:rPr lang="en-US" sz="3600" b="1" kern="10" dirty="0">
                <a:ln w="9525">
                  <a:solidFill>
                    <a:srgbClr val="FF0000"/>
                  </a:solidFill>
                  <a:round/>
                  <a:headEnd/>
                  <a:tailEnd/>
                </a:ln>
                <a:solidFill>
                  <a:srgbClr val="000000"/>
                </a:solidFill>
                <a:effectLst>
                  <a:outerShdw dist="45791" dir="2021404" algn="ctr" rotWithShape="0">
                    <a:srgbClr val="B2B2B2">
                      <a:alpha val="79999"/>
                    </a:srgbClr>
                  </a:outerShdw>
                </a:effectLst>
                <a:latin typeface="Times New Roman"/>
                <a:cs typeface="Times New Roman"/>
              </a:rPr>
              <a:t>CŨ</a:t>
            </a:r>
          </a:p>
        </p:txBody>
      </p:sp>
      <p:sp>
        <p:nvSpPr>
          <p:cNvPr id="5137" name="Text Box 17"/>
          <p:cNvSpPr txBox="1">
            <a:spLocks noChangeArrowheads="1"/>
          </p:cNvSpPr>
          <p:nvPr/>
        </p:nvSpPr>
        <p:spPr bwMode="auto">
          <a:xfrm>
            <a:off x="762000" y="2667000"/>
            <a:ext cx="8382000" cy="1570038"/>
          </a:xfrm>
          <a:prstGeom prst="rect">
            <a:avLst/>
          </a:prstGeom>
          <a:noFill/>
          <a:ln w="9525">
            <a:noFill/>
            <a:miter lim="800000"/>
            <a:headEnd/>
            <a:tailEnd/>
          </a:ln>
        </p:spPr>
        <p:txBody>
          <a:bodyPr>
            <a:spAutoFit/>
          </a:bodyPr>
          <a:lstStyle/>
          <a:p>
            <a:pPr>
              <a:spcBef>
                <a:spcPct val="50000"/>
              </a:spcBef>
            </a:pPr>
            <a:r>
              <a:rPr lang="en-US" b="1">
                <a:solidFill>
                  <a:srgbClr val="0000FF"/>
                </a:solidFill>
                <a:latin typeface="Times New Roman" pitchFamily="18" charset="0"/>
                <a:cs typeface="Times New Roman" pitchFamily="18" charset="0"/>
              </a:rPr>
              <a:t>* Kể lại câu chuyện về  lòng hiếu thảo.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4"/>
                                        </p:tgtEl>
                                        <p:attrNameLst>
                                          <p:attrName>style.visibility</p:attrName>
                                        </p:attrNameLst>
                                      </p:cBhvr>
                                      <p:to>
                                        <p:strVal val="visible"/>
                                      </p:to>
                                    </p:set>
                                    <p:anim calcmode="lin" valueType="num">
                                      <p:cBhvr additive="base">
                                        <p:cTn id="7" dur="500" fill="hold"/>
                                        <p:tgtEl>
                                          <p:spTgt spid="30724"/>
                                        </p:tgtEl>
                                        <p:attrNameLst>
                                          <p:attrName>ppt_x</p:attrName>
                                        </p:attrNameLst>
                                      </p:cBhvr>
                                      <p:tavLst>
                                        <p:tav tm="0">
                                          <p:val>
                                            <p:strVal val="#ppt_x"/>
                                          </p:val>
                                        </p:tav>
                                        <p:tav tm="100000">
                                          <p:val>
                                            <p:strVal val="#ppt_x"/>
                                          </p:val>
                                        </p:tav>
                                      </p:tavLst>
                                    </p:anim>
                                    <p:anim calcmode="lin" valueType="num">
                                      <p:cBhvr additive="base">
                                        <p:cTn id="8" dur="500" fill="hold"/>
                                        <p:tgtEl>
                                          <p:spTgt spid="307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137"/>
                                        </p:tgtEl>
                                        <p:attrNameLst>
                                          <p:attrName>style.visibility</p:attrName>
                                        </p:attrNameLst>
                                      </p:cBhvr>
                                      <p:to>
                                        <p:strVal val="visible"/>
                                      </p:to>
                                    </p:set>
                                    <p:anim calcmode="lin" valueType="num">
                                      <p:cBhvr additive="base">
                                        <p:cTn id="13" dur="500" fill="hold"/>
                                        <p:tgtEl>
                                          <p:spTgt spid="5137"/>
                                        </p:tgtEl>
                                        <p:attrNameLst>
                                          <p:attrName>ppt_x</p:attrName>
                                        </p:attrNameLst>
                                      </p:cBhvr>
                                      <p:tavLst>
                                        <p:tav tm="0">
                                          <p:val>
                                            <p:strVal val="#ppt_x"/>
                                          </p:val>
                                        </p:tav>
                                        <p:tav tm="100000">
                                          <p:val>
                                            <p:strVal val="#ppt_x"/>
                                          </p:val>
                                        </p:tav>
                                      </p:tavLst>
                                    </p:anim>
                                    <p:anim calcmode="lin" valueType="num">
                                      <p:cBhvr additive="base">
                                        <p:cTn id="14" dur="500" fill="hold"/>
                                        <p:tgtEl>
                                          <p:spTgt spid="51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4" grpId="0" animBg="1"/>
      <p:bldP spid="513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Kết quả hình ảnh cho TRANG RAM"/>
          <p:cNvPicPr>
            <a:picLocks noChangeAspect="1" noChangeArrowheads="1"/>
          </p:cNvPicPr>
          <p:nvPr/>
        </p:nvPicPr>
        <p:blipFill>
          <a:blip r:embed="rId2">
            <a:lum bright="-12000"/>
          </a:blip>
          <a:srcRect/>
          <a:stretch>
            <a:fillRect/>
          </a:stretch>
        </p:blipFill>
        <p:spPr bwMode="auto">
          <a:xfrm>
            <a:off x="0" y="19050"/>
            <a:ext cx="9148763" cy="6838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1" name="Picture 7" descr="scan0079"/>
          <p:cNvPicPr>
            <a:picLocks noChangeAspect="1" noChangeArrowheads="1"/>
          </p:cNvPicPr>
          <p:nvPr/>
        </p:nvPicPr>
        <p:blipFill>
          <a:blip r:embed="rId2"/>
          <a:srcRect/>
          <a:stretch>
            <a:fillRect/>
          </a:stretch>
        </p:blipFill>
        <p:spPr bwMode="auto">
          <a:xfrm>
            <a:off x="4419600" y="2971800"/>
            <a:ext cx="4803775" cy="3886200"/>
          </a:xfrm>
          <a:prstGeom prst="rect">
            <a:avLst/>
          </a:prstGeom>
          <a:noFill/>
          <a:ln w="9525">
            <a:noFill/>
            <a:miter lim="800000"/>
            <a:headEnd/>
            <a:tailEnd/>
          </a:ln>
        </p:spPr>
      </p:pic>
      <p:pic>
        <p:nvPicPr>
          <p:cNvPr id="31752" name="Picture 8" descr="scan0076"/>
          <p:cNvPicPr>
            <a:picLocks noChangeAspect="1" noChangeArrowheads="1"/>
          </p:cNvPicPr>
          <p:nvPr/>
        </p:nvPicPr>
        <p:blipFill>
          <a:blip r:embed="rId3"/>
          <a:srcRect/>
          <a:stretch>
            <a:fillRect/>
          </a:stretch>
        </p:blipFill>
        <p:spPr bwMode="auto">
          <a:xfrm>
            <a:off x="0" y="0"/>
            <a:ext cx="4495800" cy="4140200"/>
          </a:xfrm>
          <a:prstGeom prst="rect">
            <a:avLst/>
          </a:prstGeom>
          <a:noFill/>
          <a:ln w="9525">
            <a:noFill/>
            <a:miter lim="800000"/>
            <a:headEnd/>
            <a:tailEnd/>
          </a:ln>
        </p:spPr>
      </p:pic>
      <p:pic>
        <p:nvPicPr>
          <p:cNvPr id="31753" name="Picture 9" descr="scan0077"/>
          <p:cNvPicPr>
            <a:picLocks noChangeAspect="1" noChangeArrowheads="1"/>
          </p:cNvPicPr>
          <p:nvPr/>
        </p:nvPicPr>
        <p:blipFill>
          <a:blip r:embed="rId4"/>
          <a:srcRect/>
          <a:stretch>
            <a:fillRect/>
          </a:stretch>
        </p:blipFill>
        <p:spPr bwMode="auto">
          <a:xfrm>
            <a:off x="4267200" y="0"/>
            <a:ext cx="4876800" cy="3352800"/>
          </a:xfrm>
          <a:prstGeom prst="rect">
            <a:avLst/>
          </a:prstGeom>
          <a:noFill/>
          <a:ln w="9525">
            <a:noFill/>
            <a:miter lim="800000"/>
            <a:headEnd/>
            <a:tailEnd/>
          </a:ln>
        </p:spPr>
      </p:pic>
      <p:pic>
        <p:nvPicPr>
          <p:cNvPr id="31754" name="Picture 10" descr="scan0078"/>
          <p:cNvPicPr>
            <a:picLocks noChangeAspect="1" noChangeArrowheads="1"/>
          </p:cNvPicPr>
          <p:nvPr/>
        </p:nvPicPr>
        <p:blipFill>
          <a:blip r:embed="rId5"/>
          <a:srcRect/>
          <a:stretch>
            <a:fillRect/>
          </a:stretch>
        </p:blipFill>
        <p:spPr bwMode="auto">
          <a:xfrm>
            <a:off x="0" y="3962400"/>
            <a:ext cx="4572000" cy="2895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52"/>
                                        </p:tgtEl>
                                        <p:attrNameLst>
                                          <p:attrName>style.visibility</p:attrName>
                                        </p:attrNameLst>
                                      </p:cBhvr>
                                      <p:to>
                                        <p:strVal val="visible"/>
                                      </p:to>
                                    </p:set>
                                    <p:anim calcmode="lin" valueType="num">
                                      <p:cBhvr additive="base">
                                        <p:cTn id="7" dur="500" fill="hold"/>
                                        <p:tgtEl>
                                          <p:spTgt spid="31752"/>
                                        </p:tgtEl>
                                        <p:attrNameLst>
                                          <p:attrName>ppt_x</p:attrName>
                                        </p:attrNameLst>
                                      </p:cBhvr>
                                      <p:tavLst>
                                        <p:tav tm="0">
                                          <p:val>
                                            <p:strVal val="#ppt_x"/>
                                          </p:val>
                                        </p:tav>
                                        <p:tav tm="100000">
                                          <p:val>
                                            <p:strVal val="#ppt_x"/>
                                          </p:val>
                                        </p:tav>
                                      </p:tavLst>
                                    </p:anim>
                                    <p:anim calcmode="lin" valueType="num">
                                      <p:cBhvr additive="base">
                                        <p:cTn id="8" dur="500" fill="hold"/>
                                        <p:tgtEl>
                                          <p:spTgt spid="3175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1754"/>
                                        </p:tgtEl>
                                        <p:attrNameLst>
                                          <p:attrName>style.visibility</p:attrName>
                                        </p:attrNameLst>
                                      </p:cBhvr>
                                      <p:to>
                                        <p:strVal val="visible"/>
                                      </p:to>
                                    </p:set>
                                    <p:anim calcmode="lin" valueType="num">
                                      <p:cBhvr additive="base">
                                        <p:cTn id="12" dur="500" fill="hold"/>
                                        <p:tgtEl>
                                          <p:spTgt spid="31754"/>
                                        </p:tgtEl>
                                        <p:attrNameLst>
                                          <p:attrName>ppt_x</p:attrName>
                                        </p:attrNameLst>
                                      </p:cBhvr>
                                      <p:tavLst>
                                        <p:tav tm="0">
                                          <p:val>
                                            <p:strVal val="#ppt_x"/>
                                          </p:val>
                                        </p:tav>
                                        <p:tav tm="100000">
                                          <p:val>
                                            <p:strVal val="#ppt_x"/>
                                          </p:val>
                                        </p:tav>
                                      </p:tavLst>
                                    </p:anim>
                                    <p:anim calcmode="lin" valueType="num">
                                      <p:cBhvr additive="base">
                                        <p:cTn id="13" dur="500" fill="hold"/>
                                        <p:tgtEl>
                                          <p:spTgt spid="3175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31753"/>
                                        </p:tgtEl>
                                        <p:attrNameLst>
                                          <p:attrName>style.visibility</p:attrName>
                                        </p:attrNameLst>
                                      </p:cBhvr>
                                      <p:to>
                                        <p:strVal val="visible"/>
                                      </p:to>
                                    </p:set>
                                    <p:anim calcmode="lin" valueType="num">
                                      <p:cBhvr additive="base">
                                        <p:cTn id="17" dur="500" fill="hold"/>
                                        <p:tgtEl>
                                          <p:spTgt spid="31753"/>
                                        </p:tgtEl>
                                        <p:attrNameLst>
                                          <p:attrName>ppt_x</p:attrName>
                                        </p:attrNameLst>
                                      </p:cBhvr>
                                      <p:tavLst>
                                        <p:tav tm="0">
                                          <p:val>
                                            <p:strVal val="#ppt_x"/>
                                          </p:val>
                                        </p:tav>
                                        <p:tav tm="100000">
                                          <p:val>
                                            <p:strVal val="#ppt_x"/>
                                          </p:val>
                                        </p:tav>
                                      </p:tavLst>
                                    </p:anim>
                                    <p:anim calcmode="lin" valueType="num">
                                      <p:cBhvr additive="base">
                                        <p:cTn id="18" dur="500" fill="hold"/>
                                        <p:tgtEl>
                                          <p:spTgt spid="3175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31751"/>
                                        </p:tgtEl>
                                        <p:attrNameLst>
                                          <p:attrName>style.visibility</p:attrName>
                                        </p:attrNameLst>
                                      </p:cBhvr>
                                      <p:to>
                                        <p:strVal val="visible"/>
                                      </p:to>
                                    </p:set>
                                    <p:anim calcmode="lin" valueType="num">
                                      <p:cBhvr additive="base">
                                        <p:cTn id="22" dur="500" fill="hold"/>
                                        <p:tgtEl>
                                          <p:spTgt spid="31751"/>
                                        </p:tgtEl>
                                        <p:attrNameLst>
                                          <p:attrName>ppt_x</p:attrName>
                                        </p:attrNameLst>
                                      </p:cBhvr>
                                      <p:tavLst>
                                        <p:tav tm="0">
                                          <p:val>
                                            <p:strVal val="#ppt_x"/>
                                          </p:val>
                                        </p:tav>
                                        <p:tav tm="100000">
                                          <p:val>
                                            <p:strVal val="#ppt_x"/>
                                          </p:val>
                                        </p:tav>
                                      </p:tavLst>
                                    </p:anim>
                                    <p:anim calcmode="lin" valueType="num">
                                      <p:cBhvr additive="base">
                                        <p:cTn id="23" dur="500" fill="hold"/>
                                        <p:tgtEl>
                                          <p:spTgt spid="317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0" y="0"/>
            <a:ext cx="9144000" cy="584200"/>
          </a:xfrm>
          <a:prstGeom prst="rect">
            <a:avLst/>
          </a:prstGeom>
          <a:noFill/>
          <a:ln w="9525">
            <a:noFill/>
            <a:miter lim="800000"/>
            <a:headEnd/>
            <a:tailEnd/>
          </a:ln>
        </p:spPr>
        <p:txBody>
          <a:bodyPr>
            <a:spAutoFit/>
          </a:bodyPr>
          <a:lstStyle/>
          <a:p>
            <a:pPr algn="ctr">
              <a:spcBef>
                <a:spcPct val="50000"/>
              </a:spcBef>
            </a:pPr>
            <a:r>
              <a:rPr lang="en-US" sz="3200" b="1">
                <a:solidFill>
                  <a:srgbClr val="0000FF"/>
                </a:solidFill>
                <a:latin typeface="Times New Roman" pitchFamily="18" charset="0"/>
                <a:cs typeface="Times New Roman" pitchFamily="18" charset="0"/>
              </a:rPr>
              <a:t>Kể chuyện</a:t>
            </a:r>
          </a:p>
        </p:txBody>
      </p:sp>
      <p:pic>
        <p:nvPicPr>
          <p:cNvPr id="6147" name="Picture 7" descr="scan0079"/>
          <p:cNvPicPr>
            <a:picLocks noChangeAspect="1" noChangeArrowheads="1"/>
          </p:cNvPicPr>
          <p:nvPr/>
        </p:nvPicPr>
        <p:blipFill>
          <a:blip r:embed="rId2"/>
          <a:srcRect/>
          <a:stretch>
            <a:fillRect/>
          </a:stretch>
        </p:blipFill>
        <p:spPr bwMode="auto">
          <a:xfrm>
            <a:off x="4341813" y="4267200"/>
            <a:ext cx="4881562" cy="2590800"/>
          </a:xfrm>
          <a:prstGeom prst="rect">
            <a:avLst/>
          </a:prstGeom>
          <a:noFill/>
          <a:ln w="9525">
            <a:noFill/>
            <a:miter lim="800000"/>
            <a:headEnd/>
            <a:tailEnd/>
          </a:ln>
        </p:spPr>
      </p:pic>
      <p:pic>
        <p:nvPicPr>
          <p:cNvPr id="6148" name="Picture 8" descr="scan0076"/>
          <p:cNvPicPr>
            <a:picLocks noChangeAspect="1" noChangeArrowheads="1"/>
          </p:cNvPicPr>
          <p:nvPr/>
        </p:nvPicPr>
        <p:blipFill>
          <a:blip r:embed="rId3"/>
          <a:srcRect/>
          <a:stretch>
            <a:fillRect/>
          </a:stretch>
        </p:blipFill>
        <p:spPr bwMode="auto">
          <a:xfrm>
            <a:off x="0" y="990600"/>
            <a:ext cx="4727575" cy="3429000"/>
          </a:xfrm>
          <a:prstGeom prst="rect">
            <a:avLst/>
          </a:prstGeom>
          <a:noFill/>
          <a:ln w="9525">
            <a:noFill/>
            <a:miter lim="800000"/>
            <a:headEnd/>
            <a:tailEnd/>
          </a:ln>
        </p:spPr>
      </p:pic>
      <p:pic>
        <p:nvPicPr>
          <p:cNvPr id="6149" name="Picture 9" descr="scan0077"/>
          <p:cNvPicPr>
            <a:picLocks noChangeAspect="1" noChangeArrowheads="1"/>
          </p:cNvPicPr>
          <p:nvPr/>
        </p:nvPicPr>
        <p:blipFill>
          <a:blip r:embed="rId4"/>
          <a:srcRect/>
          <a:stretch>
            <a:fillRect/>
          </a:stretch>
        </p:blipFill>
        <p:spPr bwMode="auto">
          <a:xfrm>
            <a:off x="4651375" y="1066800"/>
            <a:ext cx="4572000" cy="3352800"/>
          </a:xfrm>
          <a:prstGeom prst="rect">
            <a:avLst/>
          </a:prstGeom>
          <a:noFill/>
          <a:ln w="9525">
            <a:noFill/>
            <a:miter lim="800000"/>
            <a:headEnd/>
            <a:tailEnd/>
          </a:ln>
        </p:spPr>
      </p:pic>
      <p:pic>
        <p:nvPicPr>
          <p:cNvPr id="6150" name="Picture 10" descr="scan0078"/>
          <p:cNvPicPr>
            <a:picLocks noChangeAspect="1" noChangeArrowheads="1"/>
          </p:cNvPicPr>
          <p:nvPr/>
        </p:nvPicPr>
        <p:blipFill>
          <a:blip r:embed="rId5"/>
          <a:srcRect/>
          <a:stretch>
            <a:fillRect/>
          </a:stretch>
        </p:blipFill>
        <p:spPr bwMode="auto">
          <a:xfrm>
            <a:off x="6350" y="4267200"/>
            <a:ext cx="4416425" cy="2590800"/>
          </a:xfrm>
          <a:prstGeom prst="rect">
            <a:avLst/>
          </a:prstGeom>
          <a:noFill/>
          <a:ln w="9525">
            <a:noFill/>
            <a:miter lim="800000"/>
            <a:headEnd/>
            <a:tailEnd/>
          </a:ln>
        </p:spPr>
      </p:pic>
      <p:sp>
        <p:nvSpPr>
          <p:cNvPr id="6151" name="Text Box 11"/>
          <p:cNvSpPr txBox="1">
            <a:spLocks noChangeArrowheads="1"/>
          </p:cNvSpPr>
          <p:nvPr/>
        </p:nvSpPr>
        <p:spPr bwMode="auto">
          <a:xfrm>
            <a:off x="0" y="457200"/>
            <a:ext cx="9144000" cy="584200"/>
          </a:xfrm>
          <a:prstGeom prst="rect">
            <a:avLst/>
          </a:prstGeom>
          <a:noFill/>
          <a:ln w="9525">
            <a:noFill/>
            <a:miter lim="800000"/>
            <a:headEnd/>
            <a:tailEnd/>
          </a:ln>
        </p:spPr>
        <p:txBody>
          <a:bodyPr>
            <a:spAutoFit/>
          </a:bodyPr>
          <a:lstStyle/>
          <a:p>
            <a:pPr algn="ctr">
              <a:spcBef>
                <a:spcPct val="50000"/>
              </a:spcBef>
            </a:pPr>
            <a:r>
              <a:rPr lang="en-US" sz="3200" b="1">
                <a:solidFill>
                  <a:srgbClr val="FF0000"/>
                </a:solidFill>
                <a:latin typeface="Times New Roman" pitchFamily="18" charset="0"/>
                <a:cs typeface="Times New Roman" pitchFamily="18" charset="0"/>
              </a:rPr>
              <a:t>Lời ước dưới trăng.</a:t>
            </a:r>
          </a:p>
        </p:txBody>
      </p:sp>
      <p:sp>
        <p:nvSpPr>
          <p:cNvPr id="3085" name="Text Box 13"/>
          <p:cNvSpPr txBox="1">
            <a:spLocks noChangeArrowheads="1"/>
          </p:cNvSpPr>
          <p:nvPr/>
        </p:nvSpPr>
        <p:spPr bwMode="auto">
          <a:xfrm>
            <a:off x="2590800" y="6019800"/>
            <a:ext cx="4724400" cy="641350"/>
          </a:xfrm>
          <a:prstGeom prst="rect">
            <a:avLst/>
          </a:prstGeom>
          <a:solidFill>
            <a:schemeClr val="bg1"/>
          </a:solidFill>
          <a:ln w="9525">
            <a:noFill/>
            <a:miter lim="800000"/>
            <a:headEnd/>
            <a:tailEnd/>
          </a:ln>
        </p:spPr>
        <p:txBody>
          <a:bodyPr>
            <a:spAutoFit/>
          </a:bodyPr>
          <a:lstStyle/>
          <a:p>
            <a:pPr>
              <a:spcBef>
                <a:spcPct val="50000"/>
              </a:spcBef>
            </a:pPr>
            <a:r>
              <a:rPr lang="en-US" sz="3600" b="1">
                <a:solidFill>
                  <a:srgbClr val="0000CC"/>
                </a:solidFill>
                <a:latin typeface="Times New Roman" pitchFamily="18" charset="0"/>
                <a:cs typeface="Times New Roman" pitchFamily="18" charset="0"/>
              </a:rPr>
              <a:t>Giáo viên kể lần 1.</a:t>
            </a:r>
            <a:endParaRPr lang="en-US" sz="360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085"/>
                                        </p:tgtEl>
                                        <p:attrNameLst>
                                          <p:attrName>style.visibility</p:attrName>
                                        </p:attrNameLst>
                                      </p:cBhvr>
                                      <p:to>
                                        <p:strVal val="visible"/>
                                      </p:to>
                                    </p:set>
                                    <p:anim calcmode="discrete" valueType="clr">
                                      <p:cBhvr override="childStyle">
                                        <p:cTn id="7" dur="80"/>
                                        <p:tgtEl>
                                          <p:spTgt spid="308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085"/>
                                        </p:tgtEl>
                                        <p:attrNameLst>
                                          <p:attrName>fillcolor</p:attrName>
                                        </p:attrNameLst>
                                      </p:cBhvr>
                                      <p:tavLst>
                                        <p:tav tm="0">
                                          <p:val>
                                            <p:clrVal>
                                              <a:schemeClr val="accent2"/>
                                            </p:clrVal>
                                          </p:val>
                                        </p:tav>
                                        <p:tav tm="50000">
                                          <p:val>
                                            <p:clrVal>
                                              <a:schemeClr val="hlink"/>
                                            </p:clrVal>
                                          </p:val>
                                        </p:tav>
                                      </p:tavLst>
                                    </p:anim>
                                    <p:set>
                                      <p:cBhvr>
                                        <p:cTn id="9" dur="80"/>
                                        <p:tgtEl>
                                          <p:spTgt spid="308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0"/>
          <p:cNvSpPr txBox="1">
            <a:spLocks noChangeArrowheads="1"/>
          </p:cNvSpPr>
          <p:nvPr/>
        </p:nvSpPr>
        <p:spPr bwMode="auto">
          <a:xfrm>
            <a:off x="0" y="1676400"/>
            <a:ext cx="9223375" cy="503238"/>
          </a:xfrm>
          <a:prstGeom prst="rect">
            <a:avLst/>
          </a:prstGeom>
          <a:noFill/>
          <a:ln w="9525">
            <a:noFill/>
            <a:miter lim="800000"/>
            <a:headEnd/>
            <a:tailEnd/>
          </a:ln>
        </p:spPr>
        <p:txBody>
          <a:bodyPr>
            <a:spAutoFit/>
          </a:bodyPr>
          <a:lstStyle/>
          <a:p>
            <a:pPr>
              <a:spcBef>
                <a:spcPct val="50000"/>
              </a:spcBef>
            </a:pPr>
            <a:r>
              <a:rPr lang="en-US" sz="2700" b="1">
                <a:solidFill>
                  <a:srgbClr val="0000CC"/>
                </a:solidFill>
                <a:latin typeface="Times New Roman" pitchFamily="18" charset="0"/>
                <a:cs typeface="Times New Roman" pitchFamily="18" charset="0"/>
              </a:rPr>
              <a:t>* Dựa vào lời kể của cô giáo để tìm hiểu nội dung câu chuyện:</a:t>
            </a:r>
          </a:p>
        </p:txBody>
      </p:sp>
      <p:sp>
        <p:nvSpPr>
          <p:cNvPr id="7171" name="Text Box 7"/>
          <p:cNvSpPr txBox="1">
            <a:spLocks noChangeArrowheads="1"/>
          </p:cNvSpPr>
          <p:nvPr/>
        </p:nvSpPr>
        <p:spPr bwMode="auto">
          <a:xfrm>
            <a:off x="0" y="609600"/>
            <a:ext cx="9144000" cy="579438"/>
          </a:xfrm>
          <a:prstGeom prst="rect">
            <a:avLst/>
          </a:prstGeom>
          <a:noFill/>
          <a:ln w="9525">
            <a:noFill/>
            <a:miter lim="800000"/>
            <a:headEnd/>
            <a:tailEnd/>
          </a:ln>
        </p:spPr>
        <p:txBody>
          <a:bodyPr>
            <a:spAutoFit/>
          </a:bodyPr>
          <a:lstStyle/>
          <a:p>
            <a:pPr algn="ctr">
              <a:spcBef>
                <a:spcPct val="50000"/>
              </a:spcBef>
            </a:pPr>
            <a:r>
              <a:rPr lang="en-US" sz="3200" b="1">
                <a:solidFill>
                  <a:srgbClr val="0000FF"/>
                </a:solidFill>
                <a:latin typeface="Times New Roman" pitchFamily="18" charset="0"/>
                <a:cs typeface="Times New Roman" pitchFamily="18" charset="0"/>
              </a:rPr>
              <a:t>Kể chuyện</a:t>
            </a:r>
          </a:p>
        </p:txBody>
      </p:sp>
      <p:sp>
        <p:nvSpPr>
          <p:cNvPr id="7172" name="Text Box 8"/>
          <p:cNvSpPr txBox="1">
            <a:spLocks noChangeArrowheads="1"/>
          </p:cNvSpPr>
          <p:nvPr/>
        </p:nvSpPr>
        <p:spPr bwMode="auto">
          <a:xfrm>
            <a:off x="0" y="1143000"/>
            <a:ext cx="9144000" cy="579438"/>
          </a:xfrm>
          <a:prstGeom prst="rect">
            <a:avLst/>
          </a:prstGeom>
          <a:noFill/>
          <a:ln w="9525">
            <a:noFill/>
            <a:miter lim="800000"/>
            <a:headEnd/>
            <a:tailEnd/>
          </a:ln>
        </p:spPr>
        <p:txBody>
          <a:bodyPr>
            <a:spAutoFit/>
          </a:bodyPr>
          <a:lstStyle/>
          <a:p>
            <a:pPr algn="ctr">
              <a:spcBef>
                <a:spcPct val="50000"/>
              </a:spcBef>
            </a:pPr>
            <a:r>
              <a:rPr lang="en-US" sz="3200" b="1">
                <a:solidFill>
                  <a:srgbClr val="FF0000"/>
                </a:solidFill>
                <a:latin typeface="Times New Roman" pitchFamily="18" charset="0"/>
                <a:cs typeface="Times New Roman" pitchFamily="18" charset="0"/>
              </a:rPr>
              <a:t>Lời ước dưới trăng.</a:t>
            </a:r>
          </a:p>
        </p:txBody>
      </p:sp>
      <p:sp>
        <p:nvSpPr>
          <p:cNvPr id="5129" name="Text Box 9"/>
          <p:cNvSpPr txBox="1">
            <a:spLocks noChangeArrowheads="1"/>
          </p:cNvSpPr>
          <p:nvPr/>
        </p:nvSpPr>
        <p:spPr bwMode="auto">
          <a:xfrm>
            <a:off x="0" y="2133600"/>
            <a:ext cx="9144000" cy="519113"/>
          </a:xfrm>
          <a:prstGeom prst="rect">
            <a:avLst/>
          </a:prstGeom>
          <a:noFill/>
          <a:ln w="9525">
            <a:noFill/>
            <a:miter lim="800000"/>
            <a:headEnd/>
            <a:tailEnd/>
          </a:ln>
        </p:spPr>
        <p:txBody>
          <a:bodyPr>
            <a:spAutoFit/>
          </a:bodyPr>
          <a:lstStyle/>
          <a:p>
            <a:pPr>
              <a:spcBef>
                <a:spcPct val="50000"/>
              </a:spcBef>
            </a:pPr>
            <a:r>
              <a:rPr lang="en-US" sz="2800" b="1">
                <a:solidFill>
                  <a:srgbClr val="006600"/>
                </a:solidFill>
                <a:latin typeface="Times New Roman" pitchFamily="18" charset="0"/>
                <a:cs typeface="Times New Roman" pitchFamily="18" charset="0"/>
              </a:rPr>
              <a:t>+ Cô gái mù trong câu chuyện cầu nguyện điều gì ?</a:t>
            </a:r>
            <a:endParaRPr lang="en-US" sz="2800">
              <a:solidFill>
                <a:srgbClr val="006600"/>
              </a:solidFill>
              <a:latin typeface="Times New Roman" pitchFamily="18" charset="0"/>
              <a:cs typeface="Times New Roman" pitchFamily="18" charset="0"/>
            </a:endParaRPr>
          </a:p>
        </p:txBody>
      </p:sp>
      <p:sp>
        <p:nvSpPr>
          <p:cNvPr id="5130" name="Text Box 10"/>
          <p:cNvSpPr txBox="1">
            <a:spLocks noChangeArrowheads="1"/>
          </p:cNvSpPr>
          <p:nvPr/>
        </p:nvSpPr>
        <p:spPr bwMode="auto">
          <a:xfrm>
            <a:off x="0" y="2590800"/>
            <a:ext cx="9144000" cy="946150"/>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Times New Roman" pitchFamily="18" charset="0"/>
                <a:cs typeface="Times New Roman" pitchFamily="18" charset="0"/>
              </a:rPr>
              <a:t>-  Cô gái mù cầu nguyện cho bác hàng xóm bên nhà được khỏi bệnh .</a:t>
            </a:r>
            <a:endParaRPr lang="en-US" sz="2800">
              <a:solidFill>
                <a:srgbClr val="0000CC"/>
              </a:solidFill>
              <a:latin typeface="Times New Roman" pitchFamily="18" charset="0"/>
              <a:cs typeface="Times New Roman" pitchFamily="18" charset="0"/>
            </a:endParaRPr>
          </a:p>
        </p:txBody>
      </p:sp>
      <p:sp>
        <p:nvSpPr>
          <p:cNvPr id="5131" name="Text Box 11"/>
          <p:cNvSpPr txBox="1">
            <a:spLocks noChangeArrowheads="1"/>
          </p:cNvSpPr>
          <p:nvPr/>
        </p:nvSpPr>
        <p:spPr bwMode="auto">
          <a:xfrm>
            <a:off x="0" y="3505200"/>
            <a:ext cx="9144000" cy="519113"/>
          </a:xfrm>
          <a:prstGeom prst="rect">
            <a:avLst/>
          </a:prstGeom>
          <a:noFill/>
          <a:ln w="9525">
            <a:noFill/>
            <a:miter lim="800000"/>
            <a:headEnd/>
            <a:tailEnd/>
          </a:ln>
        </p:spPr>
        <p:txBody>
          <a:bodyPr>
            <a:spAutoFit/>
          </a:bodyPr>
          <a:lstStyle/>
          <a:p>
            <a:pPr>
              <a:spcBef>
                <a:spcPct val="50000"/>
              </a:spcBef>
            </a:pPr>
            <a:r>
              <a:rPr lang="en-US" sz="2800">
                <a:solidFill>
                  <a:srgbClr val="006600"/>
                </a:solidFill>
                <a:latin typeface="Times New Roman" pitchFamily="18" charset="0"/>
                <a:cs typeface="Times New Roman" pitchFamily="18" charset="0"/>
              </a:rPr>
              <a:t>+</a:t>
            </a:r>
            <a:r>
              <a:rPr lang="en-US" sz="2800" b="1">
                <a:solidFill>
                  <a:srgbClr val="006600"/>
                </a:solidFill>
                <a:latin typeface="Times New Roman" pitchFamily="18" charset="0"/>
                <a:cs typeface="Times New Roman" pitchFamily="18" charset="0"/>
              </a:rPr>
              <a:t>Hành động của cô gái cho thấy cô là người thế nào ?</a:t>
            </a:r>
            <a:endParaRPr lang="en-US" sz="2800">
              <a:solidFill>
                <a:srgbClr val="006600"/>
              </a:solidFill>
              <a:latin typeface="Times New Roman" pitchFamily="18" charset="0"/>
              <a:cs typeface="Times New Roman" pitchFamily="18" charset="0"/>
            </a:endParaRPr>
          </a:p>
        </p:txBody>
      </p:sp>
      <p:sp>
        <p:nvSpPr>
          <p:cNvPr id="5132" name="Text Box 12"/>
          <p:cNvSpPr txBox="1">
            <a:spLocks noChangeArrowheads="1"/>
          </p:cNvSpPr>
          <p:nvPr/>
        </p:nvSpPr>
        <p:spPr bwMode="auto">
          <a:xfrm>
            <a:off x="0" y="3962400"/>
            <a:ext cx="9144000" cy="946150"/>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Times New Roman" pitchFamily="18" charset="0"/>
                <a:cs typeface="Times New Roman" pitchFamily="18" charset="0"/>
              </a:rPr>
              <a:t>- Hành động của cô cho thấy cô là người nhân hậu, sống vì người khác .</a:t>
            </a:r>
            <a:endParaRPr lang="en-US" sz="280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22"/>
                                        </p:tgtEl>
                                        <p:attrNameLst>
                                          <p:attrName>style.visibility</p:attrName>
                                        </p:attrNameLst>
                                      </p:cBhvr>
                                      <p:to>
                                        <p:strVal val="visible"/>
                                      </p:to>
                                    </p:set>
                                    <p:anim calcmode="discrete" valueType="clr">
                                      <p:cBhvr override="childStyle">
                                        <p:cTn id="7" dur="80"/>
                                        <p:tgtEl>
                                          <p:spTgt spid="51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22"/>
                                        </p:tgtEl>
                                        <p:attrNameLst>
                                          <p:attrName>fillcolor</p:attrName>
                                        </p:attrNameLst>
                                      </p:cBhvr>
                                      <p:tavLst>
                                        <p:tav tm="0">
                                          <p:val>
                                            <p:clrVal>
                                              <a:schemeClr val="accent2"/>
                                            </p:clrVal>
                                          </p:val>
                                        </p:tav>
                                        <p:tav tm="50000">
                                          <p:val>
                                            <p:clrVal>
                                              <a:schemeClr val="hlink"/>
                                            </p:clrVal>
                                          </p:val>
                                        </p:tav>
                                      </p:tavLst>
                                    </p:anim>
                                    <p:set>
                                      <p:cBhvr>
                                        <p:cTn id="9" dur="80"/>
                                        <p:tgtEl>
                                          <p:spTgt spid="512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5129"/>
                                        </p:tgtEl>
                                        <p:attrNameLst>
                                          <p:attrName>style.visibility</p:attrName>
                                        </p:attrNameLst>
                                      </p:cBhvr>
                                      <p:to>
                                        <p:strVal val="visible"/>
                                      </p:to>
                                    </p:set>
                                    <p:anim calcmode="discrete" valueType="clr">
                                      <p:cBhvr override="childStyle">
                                        <p:cTn id="14" dur="80"/>
                                        <p:tgtEl>
                                          <p:spTgt spid="512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5129"/>
                                        </p:tgtEl>
                                        <p:attrNameLst>
                                          <p:attrName>fillcolor</p:attrName>
                                        </p:attrNameLst>
                                      </p:cBhvr>
                                      <p:tavLst>
                                        <p:tav tm="0">
                                          <p:val>
                                            <p:clrVal>
                                              <a:schemeClr val="accent2"/>
                                            </p:clrVal>
                                          </p:val>
                                        </p:tav>
                                        <p:tav tm="50000">
                                          <p:val>
                                            <p:clrVal>
                                              <a:schemeClr val="hlink"/>
                                            </p:clrVal>
                                          </p:val>
                                        </p:tav>
                                      </p:tavLst>
                                    </p:anim>
                                    <p:set>
                                      <p:cBhvr>
                                        <p:cTn id="16" dur="80"/>
                                        <p:tgtEl>
                                          <p:spTgt spid="5129"/>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5130"/>
                                        </p:tgtEl>
                                        <p:attrNameLst>
                                          <p:attrName>style.visibility</p:attrName>
                                        </p:attrNameLst>
                                      </p:cBhvr>
                                      <p:to>
                                        <p:strVal val="visible"/>
                                      </p:to>
                                    </p:set>
                                    <p:anim calcmode="discrete" valueType="clr">
                                      <p:cBhvr override="childStyle">
                                        <p:cTn id="21" dur="80"/>
                                        <p:tgtEl>
                                          <p:spTgt spid="5130"/>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5130"/>
                                        </p:tgtEl>
                                        <p:attrNameLst>
                                          <p:attrName>fillcolor</p:attrName>
                                        </p:attrNameLst>
                                      </p:cBhvr>
                                      <p:tavLst>
                                        <p:tav tm="0">
                                          <p:val>
                                            <p:clrVal>
                                              <a:schemeClr val="accent2"/>
                                            </p:clrVal>
                                          </p:val>
                                        </p:tav>
                                        <p:tav tm="50000">
                                          <p:val>
                                            <p:clrVal>
                                              <a:schemeClr val="hlink"/>
                                            </p:clrVal>
                                          </p:val>
                                        </p:tav>
                                      </p:tavLst>
                                    </p:anim>
                                    <p:set>
                                      <p:cBhvr>
                                        <p:cTn id="23" dur="80"/>
                                        <p:tgtEl>
                                          <p:spTgt spid="5130"/>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0" nodeType="clickEffect">
                                  <p:stCondLst>
                                    <p:cond delay="0"/>
                                  </p:stCondLst>
                                  <p:iterate type="lt">
                                    <p:tmPct val="50000"/>
                                  </p:iterate>
                                  <p:childTnLst>
                                    <p:set>
                                      <p:cBhvr>
                                        <p:cTn id="27" dur="1" fill="hold">
                                          <p:stCondLst>
                                            <p:cond delay="0"/>
                                          </p:stCondLst>
                                        </p:cTn>
                                        <p:tgtEl>
                                          <p:spTgt spid="5131"/>
                                        </p:tgtEl>
                                        <p:attrNameLst>
                                          <p:attrName>style.visibility</p:attrName>
                                        </p:attrNameLst>
                                      </p:cBhvr>
                                      <p:to>
                                        <p:strVal val="visible"/>
                                      </p:to>
                                    </p:set>
                                    <p:anim calcmode="discrete" valueType="clr">
                                      <p:cBhvr override="childStyle">
                                        <p:cTn id="28" dur="80"/>
                                        <p:tgtEl>
                                          <p:spTgt spid="5131"/>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5131"/>
                                        </p:tgtEl>
                                        <p:attrNameLst>
                                          <p:attrName>fillcolor</p:attrName>
                                        </p:attrNameLst>
                                      </p:cBhvr>
                                      <p:tavLst>
                                        <p:tav tm="0">
                                          <p:val>
                                            <p:clrVal>
                                              <a:schemeClr val="accent2"/>
                                            </p:clrVal>
                                          </p:val>
                                        </p:tav>
                                        <p:tav tm="50000">
                                          <p:val>
                                            <p:clrVal>
                                              <a:schemeClr val="hlink"/>
                                            </p:clrVal>
                                          </p:val>
                                        </p:tav>
                                      </p:tavLst>
                                    </p:anim>
                                    <p:set>
                                      <p:cBhvr>
                                        <p:cTn id="30" dur="80"/>
                                        <p:tgtEl>
                                          <p:spTgt spid="5131"/>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5132"/>
                                        </p:tgtEl>
                                        <p:attrNameLst>
                                          <p:attrName>style.visibility</p:attrName>
                                        </p:attrNameLst>
                                      </p:cBhvr>
                                      <p:to>
                                        <p:strVal val="visible"/>
                                      </p:to>
                                    </p:set>
                                    <p:anim calcmode="discrete" valueType="clr">
                                      <p:cBhvr override="childStyle">
                                        <p:cTn id="35" dur="80"/>
                                        <p:tgtEl>
                                          <p:spTgt spid="513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132"/>
                                        </p:tgtEl>
                                        <p:attrNameLst>
                                          <p:attrName>fillcolor</p:attrName>
                                        </p:attrNameLst>
                                      </p:cBhvr>
                                      <p:tavLst>
                                        <p:tav tm="0">
                                          <p:val>
                                            <p:clrVal>
                                              <a:schemeClr val="accent2"/>
                                            </p:clrVal>
                                          </p:val>
                                        </p:tav>
                                        <p:tav tm="50000">
                                          <p:val>
                                            <p:clrVal>
                                              <a:schemeClr val="hlink"/>
                                            </p:clrVal>
                                          </p:val>
                                        </p:tav>
                                      </p:tavLst>
                                    </p:anim>
                                    <p:set>
                                      <p:cBhvr>
                                        <p:cTn id="37" dur="80"/>
                                        <p:tgtEl>
                                          <p:spTgt spid="513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9" grpId="0"/>
      <p:bldP spid="5130" grpId="0"/>
      <p:bldP spid="5131" grpId="0"/>
      <p:bldP spid="51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219200" y="1295400"/>
            <a:ext cx="7239000" cy="579438"/>
          </a:xfrm>
          <a:prstGeom prst="rect">
            <a:avLst/>
          </a:prstGeom>
          <a:solidFill>
            <a:schemeClr val="bg1"/>
          </a:solidFill>
          <a:ln w="9525">
            <a:noFill/>
            <a:miter lim="800000"/>
            <a:headEnd/>
            <a:tailEnd/>
          </a:ln>
        </p:spPr>
        <p:txBody>
          <a:bodyPr>
            <a:spAutoFit/>
          </a:bodyPr>
          <a:lstStyle/>
          <a:p>
            <a:pPr>
              <a:spcBef>
                <a:spcPct val="50000"/>
              </a:spcBef>
            </a:pPr>
            <a:r>
              <a:rPr lang="en-US" sz="3200" b="1">
                <a:solidFill>
                  <a:srgbClr val="FF0066"/>
                </a:solidFill>
              </a:rPr>
              <a:t> </a:t>
            </a:r>
          </a:p>
        </p:txBody>
      </p:sp>
      <p:sp>
        <p:nvSpPr>
          <p:cNvPr id="8195" name="Text Box 5"/>
          <p:cNvSpPr txBox="1">
            <a:spLocks noChangeArrowheads="1"/>
          </p:cNvSpPr>
          <p:nvPr/>
        </p:nvSpPr>
        <p:spPr bwMode="auto">
          <a:xfrm>
            <a:off x="1192213" y="2514600"/>
            <a:ext cx="6629400" cy="579438"/>
          </a:xfrm>
          <a:prstGeom prst="rect">
            <a:avLst/>
          </a:prstGeom>
          <a:solidFill>
            <a:schemeClr val="bg1"/>
          </a:solidFill>
          <a:ln w="9525">
            <a:noFill/>
            <a:miter lim="800000"/>
            <a:headEnd/>
            <a:tailEnd/>
          </a:ln>
        </p:spPr>
        <p:txBody>
          <a:bodyPr>
            <a:spAutoFit/>
          </a:bodyPr>
          <a:lstStyle/>
          <a:p>
            <a:pPr>
              <a:spcBef>
                <a:spcPct val="50000"/>
              </a:spcBef>
            </a:pPr>
            <a:r>
              <a:rPr lang="en-US" sz="3200" b="1"/>
              <a:t> </a:t>
            </a:r>
          </a:p>
        </p:txBody>
      </p:sp>
      <p:sp>
        <p:nvSpPr>
          <p:cNvPr id="8196" name="Text Box 6"/>
          <p:cNvSpPr txBox="1">
            <a:spLocks noChangeArrowheads="1"/>
          </p:cNvSpPr>
          <p:nvPr/>
        </p:nvSpPr>
        <p:spPr bwMode="auto">
          <a:xfrm>
            <a:off x="914400" y="3886200"/>
            <a:ext cx="6918325" cy="579438"/>
          </a:xfrm>
          <a:prstGeom prst="rect">
            <a:avLst/>
          </a:prstGeom>
          <a:solidFill>
            <a:schemeClr val="bg1"/>
          </a:solidFill>
          <a:ln w="9525">
            <a:noFill/>
            <a:miter lim="800000"/>
            <a:headEnd/>
            <a:tailEnd/>
          </a:ln>
        </p:spPr>
        <p:txBody>
          <a:bodyPr>
            <a:spAutoFit/>
          </a:bodyPr>
          <a:lstStyle/>
          <a:p>
            <a:pPr>
              <a:spcBef>
                <a:spcPct val="50000"/>
              </a:spcBef>
            </a:pPr>
            <a:r>
              <a:rPr lang="en-US" sz="3200" b="1">
                <a:solidFill>
                  <a:srgbClr val="006600"/>
                </a:solidFill>
              </a:rPr>
              <a:t>  </a:t>
            </a:r>
          </a:p>
        </p:txBody>
      </p:sp>
      <p:sp>
        <p:nvSpPr>
          <p:cNvPr id="11273" name="WordArt 9"/>
          <p:cNvSpPr>
            <a:spLocks noChangeArrowheads="1" noChangeShapeType="1" noTextEdit="1"/>
          </p:cNvSpPr>
          <p:nvPr/>
        </p:nvSpPr>
        <p:spPr bwMode="auto">
          <a:xfrm>
            <a:off x="1219200" y="1219200"/>
            <a:ext cx="7010400" cy="3200400"/>
          </a:xfrm>
          <a:prstGeom prst="rect">
            <a:avLst/>
          </a:prstGeom>
        </p:spPr>
        <p:txBody>
          <a:bodyPr wrap="none" fromWordArt="1">
            <a:prstTxWarp prst="textCurveDown">
              <a:avLst>
                <a:gd name="adj" fmla="val 43477"/>
              </a:avLst>
            </a:prstTxWarp>
          </a:bodyPr>
          <a:lstStyle/>
          <a:p>
            <a:pPr algn="ctr"/>
            <a:r>
              <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KỂ CHUYỆN </a:t>
            </a:r>
          </a:p>
          <a:p>
            <a:pPr algn="ctr"/>
            <a:r>
              <a:rPr lang="en-US" sz="3600" b="1" kern="1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THEO TRANH.</a:t>
            </a:r>
          </a:p>
        </p:txBody>
      </p:sp>
      <p:sp>
        <p:nvSpPr>
          <p:cNvPr id="11274" name="Text Box 10"/>
          <p:cNvSpPr txBox="1">
            <a:spLocks noChangeArrowheads="1"/>
          </p:cNvSpPr>
          <p:nvPr/>
        </p:nvSpPr>
        <p:spPr bwMode="auto">
          <a:xfrm>
            <a:off x="0" y="4876800"/>
            <a:ext cx="9144000" cy="641350"/>
          </a:xfrm>
          <a:prstGeom prst="rect">
            <a:avLst/>
          </a:prstGeom>
          <a:noFill/>
          <a:ln w="9525">
            <a:noFill/>
            <a:miter lim="800000"/>
            <a:headEnd/>
            <a:tailEnd/>
          </a:ln>
        </p:spPr>
        <p:txBody>
          <a:bodyPr>
            <a:spAutoFit/>
          </a:bodyPr>
          <a:lstStyle/>
          <a:p>
            <a:pPr>
              <a:spcBef>
                <a:spcPct val="50000"/>
              </a:spcBef>
            </a:pPr>
            <a:r>
              <a:rPr lang="en-US" sz="3600" b="1">
                <a:solidFill>
                  <a:srgbClr val="0000CC"/>
                </a:solidFill>
                <a:latin typeface="Times New Roman" pitchFamily="18" charset="0"/>
                <a:cs typeface="Times New Roman" pitchFamily="18" charset="0"/>
              </a:rPr>
              <a:t>* Kể lại từng đoạn chuyện theo tranh.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73"/>
                                        </p:tgtEl>
                                        <p:attrNameLst>
                                          <p:attrName>style.visibility</p:attrName>
                                        </p:attrNameLst>
                                      </p:cBhvr>
                                      <p:to>
                                        <p:strVal val="visible"/>
                                      </p:to>
                                    </p:set>
                                    <p:anim calcmode="lin" valueType="num">
                                      <p:cBhvr additive="base">
                                        <p:cTn id="7" dur="500" fill="hold"/>
                                        <p:tgtEl>
                                          <p:spTgt spid="11273"/>
                                        </p:tgtEl>
                                        <p:attrNameLst>
                                          <p:attrName>ppt_x</p:attrName>
                                        </p:attrNameLst>
                                      </p:cBhvr>
                                      <p:tavLst>
                                        <p:tav tm="0">
                                          <p:val>
                                            <p:strVal val="#ppt_x"/>
                                          </p:val>
                                        </p:tav>
                                        <p:tav tm="100000">
                                          <p:val>
                                            <p:strVal val="#ppt_x"/>
                                          </p:val>
                                        </p:tav>
                                      </p:tavLst>
                                    </p:anim>
                                    <p:anim calcmode="lin" valueType="num">
                                      <p:cBhvr additive="base">
                                        <p:cTn id="8"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4"/>
                                        </p:tgtEl>
                                        <p:attrNameLst>
                                          <p:attrName>style.visibility</p:attrName>
                                        </p:attrNameLst>
                                      </p:cBhvr>
                                      <p:to>
                                        <p:strVal val="visible"/>
                                      </p:to>
                                    </p:set>
                                    <p:anim calcmode="lin" valueType="num">
                                      <p:cBhvr additive="base">
                                        <p:cTn id="13" dur="500" fill="hold"/>
                                        <p:tgtEl>
                                          <p:spTgt spid="11274"/>
                                        </p:tgtEl>
                                        <p:attrNameLst>
                                          <p:attrName>ppt_x</p:attrName>
                                        </p:attrNameLst>
                                      </p:cBhvr>
                                      <p:tavLst>
                                        <p:tav tm="0">
                                          <p:val>
                                            <p:strVal val="0-#ppt_w/2"/>
                                          </p:val>
                                        </p:tav>
                                        <p:tav tm="100000">
                                          <p:val>
                                            <p:strVal val="#ppt_x"/>
                                          </p:val>
                                        </p:tav>
                                      </p:tavLst>
                                    </p:anim>
                                    <p:anim calcmode="lin" valueType="num">
                                      <p:cBhvr additive="base">
                                        <p:cTn id="14" dur="500" fill="hold"/>
                                        <p:tgtEl>
                                          <p:spTgt spid="112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3" grpId="0" animBg="1"/>
      <p:bldP spid="1127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5"/>
          <p:cNvSpPr txBox="1">
            <a:spLocks noChangeArrowheads="1"/>
          </p:cNvSpPr>
          <p:nvPr/>
        </p:nvSpPr>
        <p:spPr bwMode="auto">
          <a:xfrm>
            <a:off x="0" y="0"/>
            <a:ext cx="9144000" cy="954088"/>
          </a:xfrm>
          <a:prstGeom prst="rect">
            <a:avLst/>
          </a:prstGeom>
          <a:noFill/>
          <a:ln w="9525">
            <a:noFill/>
            <a:miter lim="800000"/>
            <a:headEnd/>
            <a:tailEnd/>
          </a:ln>
        </p:spPr>
        <p:txBody>
          <a:bodyPr>
            <a:spAutoFit/>
          </a:bodyPr>
          <a:lstStyle/>
          <a:p>
            <a:pPr>
              <a:spcBef>
                <a:spcPct val="50000"/>
              </a:spcBef>
            </a:pPr>
            <a:r>
              <a:rPr lang="en-US" sz="2800" b="1">
                <a:solidFill>
                  <a:srgbClr val="0000CC"/>
                </a:solidFill>
                <a:latin typeface="Times New Roman" pitchFamily="18" charset="0"/>
                <a:cs typeface="Times New Roman" pitchFamily="18" charset="0"/>
              </a:rPr>
              <a:t>* Đêm rằm tháng giêng, các cô gái tròn 15 tuổi đến bên hồ cầu phúc.</a:t>
            </a:r>
          </a:p>
        </p:txBody>
      </p:sp>
      <p:pic>
        <p:nvPicPr>
          <p:cNvPr id="9219" name="Picture 6" descr="scan0076"/>
          <p:cNvPicPr>
            <a:picLocks noChangeAspect="1" noChangeArrowheads="1"/>
          </p:cNvPicPr>
          <p:nvPr/>
        </p:nvPicPr>
        <p:blipFill>
          <a:blip r:embed="rId2"/>
          <a:srcRect/>
          <a:stretch>
            <a:fillRect/>
          </a:stretch>
        </p:blipFill>
        <p:spPr bwMode="auto">
          <a:xfrm>
            <a:off x="5562600" y="609600"/>
            <a:ext cx="3581400" cy="6248400"/>
          </a:xfrm>
          <a:prstGeom prst="rect">
            <a:avLst/>
          </a:prstGeom>
          <a:noFill/>
          <a:ln w="9525">
            <a:noFill/>
            <a:miter lim="800000"/>
            <a:headEnd/>
            <a:tailEnd/>
          </a:ln>
        </p:spPr>
      </p:pic>
      <p:sp>
        <p:nvSpPr>
          <p:cNvPr id="7177" name="Text Box 9"/>
          <p:cNvSpPr txBox="1">
            <a:spLocks noChangeArrowheads="1"/>
          </p:cNvSpPr>
          <p:nvPr/>
        </p:nvSpPr>
        <p:spPr bwMode="auto">
          <a:xfrm>
            <a:off x="304800" y="914400"/>
            <a:ext cx="4953000" cy="5694363"/>
          </a:xfrm>
          <a:prstGeom prst="rect">
            <a:avLst/>
          </a:prstGeom>
          <a:noFill/>
          <a:ln w="9525">
            <a:noFill/>
            <a:miter lim="800000"/>
            <a:headEnd/>
            <a:tailEnd/>
          </a:ln>
        </p:spPr>
        <p:txBody>
          <a:bodyPr>
            <a:spAutoFit/>
          </a:bodyPr>
          <a:lstStyle/>
          <a:p>
            <a:pPr algn="just">
              <a:spcBef>
                <a:spcPct val="50000"/>
              </a:spcBef>
            </a:pPr>
            <a:r>
              <a:rPr lang="en-US" sz="2800" b="1">
                <a:solidFill>
                  <a:srgbClr val="006600"/>
                </a:solidFill>
                <a:latin typeface="Times New Roman" pitchFamily="18" charset="0"/>
                <a:cs typeface="Times New Roman" pitchFamily="18" charset="0"/>
              </a:rPr>
              <a:t>1. Quê ngoại tôi có một phong tục đáng yêu: Vào đêm rằm tháng giêng, tất cả các cô gái trong làng tròn mười lăm tuổi đều được đến hồ Hàm Nguyệt, một hồ nước đẹp và rộng nằm trong khuôn viên chùa làng để rửa mặt bằng nước hồ và nói lên điều nguyện ước của đời mình dưới ánh trăng. Người xưa truyền lại rằng hầu hết lời nguyện ước của các cô gái sau này đều ứng nghiệm.</a:t>
            </a:r>
            <a:endParaRPr lang="en-US" sz="2800">
              <a:solidFill>
                <a:srgbClr val="0066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171"/>
                                        </p:tgtEl>
                                        <p:attrNameLst>
                                          <p:attrName>style.visibility</p:attrName>
                                        </p:attrNameLst>
                                      </p:cBhvr>
                                      <p:to>
                                        <p:strVal val="visible"/>
                                      </p:to>
                                    </p:set>
                                    <p:anim calcmode="discrete" valueType="clr">
                                      <p:cBhvr override="childStyle">
                                        <p:cTn id="7" dur="80"/>
                                        <p:tgtEl>
                                          <p:spTgt spid="717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171"/>
                                        </p:tgtEl>
                                        <p:attrNameLst>
                                          <p:attrName>fillcolor</p:attrName>
                                        </p:attrNameLst>
                                      </p:cBhvr>
                                      <p:tavLst>
                                        <p:tav tm="0">
                                          <p:val>
                                            <p:clrVal>
                                              <a:schemeClr val="accent2"/>
                                            </p:clrVal>
                                          </p:val>
                                        </p:tav>
                                        <p:tav tm="50000">
                                          <p:val>
                                            <p:clrVal>
                                              <a:schemeClr val="hlink"/>
                                            </p:clrVal>
                                          </p:val>
                                        </p:tav>
                                      </p:tavLst>
                                    </p:anim>
                                    <p:set>
                                      <p:cBhvr>
                                        <p:cTn id="9" dur="80"/>
                                        <p:tgtEl>
                                          <p:spTgt spid="7171"/>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7177"/>
                                        </p:tgtEl>
                                        <p:attrNameLst>
                                          <p:attrName>style.visibility</p:attrName>
                                        </p:attrNameLst>
                                      </p:cBhvr>
                                      <p:to>
                                        <p:strVal val="visible"/>
                                      </p:to>
                                    </p:set>
                                    <p:anim calcmode="discrete" valueType="clr">
                                      <p:cBhvr override="childStyle">
                                        <p:cTn id="14" dur="80"/>
                                        <p:tgtEl>
                                          <p:spTgt spid="7177"/>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7177"/>
                                        </p:tgtEl>
                                        <p:attrNameLst>
                                          <p:attrName>fillcolor</p:attrName>
                                        </p:attrNameLst>
                                      </p:cBhvr>
                                      <p:tavLst>
                                        <p:tav tm="0">
                                          <p:val>
                                            <p:clrVal>
                                              <a:schemeClr val="accent2"/>
                                            </p:clrVal>
                                          </p:val>
                                        </p:tav>
                                        <p:tav tm="50000">
                                          <p:val>
                                            <p:clrVal>
                                              <a:schemeClr val="hlink"/>
                                            </p:clrVal>
                                          </p:val>
                                        </p:tav>
                                      </p:tavLst>
                                    </p:anim>
                                    <p:set>
                                      <p:cBhvr>
                                        <p:cTn id="16" dur="80"/>
                                        <p:tgtEl>
                                          <p:spTgt spid="717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7" grpId="0"/>
    </p:bldLst>
  </p:timing>
</p:sld>
</file>

<file path=ppt/tags/tag1.xml><?xml version="1.0" encoding="utf-8"?>
<p:tagLst xmlns:a="http://schemas.openxmlformats.org/drawingml/2006/main" xmlns:r="http://schemas.openxmlformats.org/officeDocument/2006/relationships" xmlns:p="http://schemas.openxmlformats.org/presentationml/2006/main">
  <p:tag name="VIOLETID" val="12434129"/>
  <p:tag name="VIOLETTITLE" val="Tuần 7. Lời ước dưới trăng"/>
  <p:tag name="VIOLETLESSON" val="7"/>
  <p:tag name="VIOLETCATID" val="2200"/>
  <p:tag name="VIOLETSUBJECT" val="Kể chuyện 4"/>
  <p:tag name="VIOLETAUTHORID" val="9311753"/>
  <p:tag name="VIOLETAUTHORNAME" val="Lê Thị Nga"/>
  <p:tag name="VIOLETAUTHORAVATAR" val="no_avatar.jpg"/>
  <p:tag name="VIOLETAUTHORADDRESS" val="Trường Tiểu Học Phùng Chí Kiên  - Tỉnh Bắc Kạn"/>
  <p:tag name="VIOLETDATE" val="2018-10-08 19:20:02"/>
  <p:tag name="VIOLETHIT" val="423"/>
  <p:tag name="VIOLETLIKE" val="1"/>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2&quot;/&gt;&lt;property id=&quot;20307&quot; value=&quot;299&quot;/&gt;&lt;/object&gt;&lt;object type=&quot;3&quot; unique_id=&quot;10005&quot;&gt;&lt;property id=&quot;20148&quot; value=&quot;5&quot;/&gt;&lt;property id=&quot;20300&quot; value=&quot;Slide 3&quot;/&gt;&lt;property id=&quot;20307&quot; value=&quot;291&quot;/&gt;&lt;/object&gt;&lt;object type=&quot;3&quot; unique_id=&quot;10006&quot;&gt;&lt;property id=&quot;20148&quot; value=&quot;5&quot;/&gt;&lt;property id=&quot;20300&quot; value=&quot;Slide 4&quot;/&gt;&lt;property id=&quot;20307&quot; value=&quot;292&quot;/&gt;&lt;/object&gt;&lt;object type=&quot;3&quot; unique_id=&quot;10007&quot;&gt;&lt;property id=&quot;20148&quot; value=&quot;5&quot;/&gt;&lt;property id=&quot;20300&quot; value=&quot;Slide 5&quot;/&gt;&lt;property id=&quot;20307&quot; value=&quot;297&quot;/&gt;&lt;/object&gt;&lt;object type=&quot;3&quot; unique_id=&quot;10008&quot;&gt;&lt;property id=&quot;20148&quot; value=&quot;5&quot;/&gt;&lt;property id=&quot;20300&quot; value=&quot;Slide 6&quot;/&gt;&lt;property id=&quot;20307&quot; value=&quot;284&quot;/&gt;&lt;/object&gt;&lt;object type=&quot;3&quot; unique_id=&quot;10009&quot;&gt;&lt;property id=&quot;20148&quot; value=&quot;5&quot;/&gt;&lt;property id=&quot;20300&quot; value=&quot;Slide 7&quot;/&gt;&lt;property id=&quot;20307&quot; value=&quot;258&quot;/&gt;&lt;/object&gt;&lt;object type=&quot;3&quot; unique_id=&quot;10010&quot;&gt;&lt;property id=&quot;20148&quot; value=&quot;5&quot;/&gt;&lt;property id=&quot;20300&quot; value=&quot;Slide 8&quot;/&gt;&lt;property id=&quot;20307&quot; value=&quot;264&quot;/&gt;&lt;/object&gt;&lt;object type=&quot;3&quot; unique_id=&quot;10011&quot;&gt;&lt;property id=&quot;20148&quot; value=&quot;5&quot;/&gt;&lt;property id=&quot;20300&quot; value=&quot;Slide 9&quot;/&gt;&lt;property id=&quot;20307&quot; value=&quot;260&quot;/&gt;&lt;/object&gt;&lt;object type=&quot;3&quot; unique_id=&quot;10012&quot;&gt;&lt;property id=&quot;20148&quot; value=&quot;5&quot;/&gt;&lt;property id=&quot;20300&quot; value=&quot;Slide 10&quot;/&gt;&lt;property id=&quot;20307&quot; value=&quot;261&quot;/&gt;&lt;/object&gt;&lt;object type=&quot;3&quot; unique_id=&quot;10013&quot;&gt;&lt;property id=&quot;20148&quot; value=&quot;5&quot;/&gt;&lt;property id=&quot;20300&quot; value=&quot;Slide 11&quot;/&gt;&lt;property id=&quot;20307&quot; value=&quot;294&quot;/&gt;&lt;/object&gt;&lt;object type=&quot;3&quot; unique_id=&quot;10014&quot;&gt;&lt;property id=&quot;20148&quot; value=&quot;5&quot;/&gt;&lt;property id=&quot;20300&quot; value=&quot;Slide 12&quot;/&gt;&lt;property id=&quot;20307&quot; value=&quot;295&quot;/&gt;&lt;/object&gt;&lt;object type=&quot;3&quot; unique_id=&quot;10015&quot;&gt;&lt;property id=&quot;20148&quot; value=&quot;5&quot;/&gt;&lt;property id=&quot;20300&quot; value=&quot;Slide 13&quot;/&gt;&lt;property id=&quot;20307&quot; value=&quot;262&quot;/&gt;&lt;/object&gt;&lt;object type=&quot;3&quot; unique_id=&quot;10016&quot;&gt;&lt;property id=&quot;20148&quot; value=&quot;5&quot;/&gt;&lt;property id=&quot;20300&quot; value=&quot;Slide 14&quot;/&gt;&lt;property id=&quot;20307&quot; value=&quot;300&quot;/&gt;&lt;/object&gt;&lt;object type=&quot;3&quot; unique_id=&quot;10017&quot;&gt;&lt;property id=&quot;20148&quot; value=&quot;5&quot;/&gt;&lt;property id=&quot;20300&quot; value=&quot;Slide 15&quot;/&gt;&lt;property id=&quot;20307&quot; value=&quot;305&quot;/&gt;&lt;/object&gt;&lt;object type=&quot;3&quot; unique_id=&quot;10018&quot;&gt;&lt;property id=&quot;20148&quot; value=&quot;5&quot;/&gt;&lt;property id=&quot;20300&quot; value=&quot;Slide 16&quot;/&gt;&lt;property id=&quot;20307&quot; value=&quot;306&quot;/&gt;&lt;/object&gt;&lt;object type=&quot;3&quot; unique_id=&quot;10019&quot;&gt;&lt;property id=&quot;20148&quot; value=&quot;5&quot;/&gt;&lt;property id=&quot;20300&quot; value=&quot;Slide 17&quot;/&gt;&lt;property id=&quot;20307&quot; value=&quot;293&quot;/&gt;&lt;/object&gt;&lt;object type=&quot;3&quot; unique_id=&quot;10020&quot;&gt;&lt;property id=&quot;20148&quot; value=&quot;5&quot;/&gt;&lt;property id=&quot;20300&quot; value=&quot;Slide 18&quot;/&gt;&lt;property id=&quot;20307&quot; value=&quot;266&quot;/&gt;&lt;/object&gt;&lt;object type=&quot;3&quot; unique_id=&quot;10021&quot;&gt;&lt;property id=&quot;20148&quot; value=&quot;5&quot;/&gt;&lt;property id=&quot;20300&quot; value=&quot;Slide 19&quot;/&gt;&lt;property id=&quot;20307&quot; value=&quot;287&quot;/&gt;&lt;/object&gt;&lt;object type=&quot;3&quot; unique_id=&quot;10022&quot;&gt;&lt;property id=&quot;20148&quot; value=&quot;5&quot;/&gt;&lt;property id=&quot;20300&quot; value=&quot;Slide 20&quot;/&gt;&lt;property id=&quot;20307&quot; value=&quot;288&quot;/&gt;&lt;/object&gt;&lt;object type=&quot;3&quot; unique_id=&quot;10023&quot;&gt;&lt;property id=&quot;20148&quot; value=&quot;5&quot;/&gt;&lt;property id=&quot;20300&quot; value=&quot;Slide 21&quot;/&gt;&lt;property id=&quot;20307&quot; value=&quot;304&quot;/&gt;&lt;/object&gt;&lt;object type=&quot;3&quot; unique_id=&quot;10024&quot;&gt;&lt;property id=&quot;20148&quot; value=&quot;5&quot;/&gt;&lt;property id=&quot;20300&quot; value=&quot;Slide 22&quot;/&gt;&lt;property id=&quot;20307&quot; value=&quot;308&quot;/&gt;&lt;/object&gt;&lt;object type=&quot;3&quot; unique_id=&quot;10025&quot;&gt;&lt;property id=&quot;20148&quot; value=&quot;5&quot;/&gt;&lt;property id=&quot;20300&quot; value=&quot;Slide 23&quot;/&gt;&lt;property id=&quot;20307&quot; value=&quot;302&quot;/&gt;&lt;/object&gt;&lt;object type=&quot;3&quot; unique_id=&quot;10026&quot;&gt;&lt;property id=&quot;20148&quot; value=&quot;5&quot;/&gt;&lt;property id=&quot;20300&quot; value=&quot;Slide 24&quot;/&gt;&lt;property id=&quot;20307&quot; value=&quot;290&quot;/&gt;&lt;/object&gt;&lt;object type=&quot;3&quot; unique_id=&quot;10167&quot;&gt;&lt;property id=&quot;20148&quot; value=&quot;5&quot;/&gt;&lt;property id=&quot;20300&quot; value=&quot;Slide 1&quot;/&gt;&lt;property id=&quot;20307&quot; value=&quot;30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328</TotalTime>
  <Words>1174</Words>
  <Application>Microsoft Office PowerPoint</Application>
  <PresentationFormat>On-screen Show (4:3)</PresentationFormat>
  <Paragraphs>60</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THC</dc:creator>
  <cp:lastModifiedBy>AutoBVT</cp:lastModifiedBy>
  <cp:revision>57</cp:revision>
  <dcterms:created xsi:type="dcterms:W3CDTF">2009-07-16T05:33:51Z</dcterms:created>
  <dcterms:modified xsi:type="dcterms:W3CDTF">2018-10-17T03:51:48Z</dcterms:modified>
</cp:coreProperties>
</file>